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C0C0C0"/>
    <a:srgbClr val="6F3340"/>
    <a:srgbClr val="CE3140"/>
    <a:srgbClr val="EE7624"/>
    <a:srgbClr val="004B77"/>
    <a:srgbClr val="DE4334"/>
    <a:srgbClr val="489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F818D-70C4-8A40-ACC3-F3240AA3EE50}" v="193" dt="2024-03-25T01:39:04.890"/>
    <p1510:client id="{3722CFEB-6B8E-0877-FAF8-DA289D856BE6}" v="90" dt="2024-03-25T03:46:48.248"/>
    <p1510:client id="{52E38CB8-9B1E-72B6-89D6-9C686FE15BB2}" v="49" dt="2024-03-25T03:55:52.810"/>
    <p1510:client id="{FBD2BF0B-3F80-46D7-B1CA-0FC67FD63A1F}" v="2" dt="2024-03-24T22:48:21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eb Mears" userId="S::cwm19a@fsu.edu::e6f39ac1-b694-4bbf-bb75-8861be52b627" providerId="AD" clId="Web-{10AF7390-9BE3-1ECE-E219-872D03E5A822}"/>
    <pc:docChg chg="modSld">
      <pc:chgData name="Caleb Mears" userId="S::cwm19a@fsu.edu::e6f39ac1-b694-4bbf-bb75-8861be52b627" providerId="AD" clId="Web-{10AF7390-9BE3-1ECE-E219-872D03E5A822}" dt="2024-02-23T17:23:54.550" v="9" actId="1076"/>
      <pc:docMkLst>
        <pc:docMk/>
      </pc:docMkLst>
      <pc:sldChg chg="addSp delSp modSp">
        <pc:chgData name="Caleb Mears" userId="S::cwm19a@fsu.edu::e6f39ac1-b694-4bbf-bb75-8861be52b627" providerId="AD" clId="Web-{10AF7390-9BE3-1ECE-E219-872D03E5A822}" dt="2024-02-23T17:23:54.550" v="9" actId="1076"/>
        <pc:sldMkLst>
          <pc:docMk/>
          <pc:sldMk cId="541853025" sldId="256"/>
        </pc:sldMkLst>
        <pc:picChg chg="add mod modCrop">
          <ac:chgData name="Caleb Mears" userId="S::cwm19a@fsu.edu::e6f39ac1-b694-4bbf-bb75-8861be52b627" providerId="AD" clId="Web-{10AF7390-9BE3-1ECE-E219-872D03E5A822}" dt="2024-02-23T17:23:54.550" v="9" actId="1076"/>
          <ac:picMkLst>
            <pc:docMk/>
            <pc:sldMk cId="541853025" sldId="256"/>
            <ac:picMk id="74" creationId="{DF8FA864-902E-3B5A-75C9-2E9A55609BB3}"/>
          </ac:picMkLst>
        </pc:picChg>
        <pc:picChg chg="del">
          <ac:chgData name="Caleb Mears" userId="S::cwm19a@fsu.edu::e6f39ac1-b694-4bbf-bb75-8861be52b627" providerId="AD" clId="Web-{10AF7390-9BE3-1ECE-E219-872D03E5A822}" dt="2024-02-23T17:20:44.963" v="0"/>
          <ac:picMkLst>
            <pc:docMk/>
            <pc:sldMk cId="541853025" sldId="256"/>
            <ac:picMk id="79" creationId="{25EE4568-A9F7-E1A9-544A-E2599A00F8F2}"/>
          </ac:picMkLst>
        </pc:picChg>
      </pc:sldChg>
    </pc:docChg>
  </pc:docChgLst>
  <pc:docChgLst>
    <pc:chgData name="Luis Daniel Garcia" userId="S::ldg20a@fsu.edu::15b50626-d2c4-4254-a4cf-dc7637d1c37e" providerId="AD" clId="Web-{4B22C4F8-C716-FA78-71EB-E4DD75A2B5D7}"/>
    <pc:docChg chg="modSld">
      <pc:chgData name="Luis Daniel Garcia" userId="S::ldg20a@fsu.edu::15b50626-d2c4-4254-a4cf-dc7637d1c37e" providerId="AD" clId="Web-{4B22C4F8-C716-FA78-71EB-E4DD75A2B5D7}" dt="2024-02-22T23:26:01.401" v="386" actId="1076"/>
      <pc:docMkLst>
        <pc:docMk/>
      </pc:docMkLst>
      <pc:sldChg chg="addSp delSp modSp">
        <pc:chgData name="Luis Daniel Garcia" userId="S::ldg20a@fsu.edu::15b50626-d2c4-4254-a4cf-dc7637d1c37e" providerId="AD" clId="Web-{4B22C4F8-C716-FA78-71EB-E4DD75A2B5D7}" dt="2024-02-22T23:26:01.401" v="386" actId="1076"/>
        <pc:sldMkLst>
          <pc:docMk/>
          <pc:sldMk cId="541853025" sldId="256"/>
        </pc:sldMkLst>
        <pc:spChg chg="mod">
          <ac:chgData name="Luis Daniel Garcia" userId="S::ldg20a@fsu.edu::15b50626-d2c4-4254-a4cf-dc7637d1c37e" providerId="AD" clId="Web-{4B22C4F8-C716-FA78-71EB-E4DD75A2B5D7}" dt="2024-02-22T23:24:47.571" v="369" actId="1076"/>
          <ac:spMkLst>
            <pc:docMk/>
            <pc:sldMk cId="541853025" sldId="256"/>
            <ac:spMk id="2" creationId="{86CE48C2-503A-96C7-ECB4-937CD72932E6}"/>
          </ac:spMkLst>
        </pc:spChg>
        <pc:spChg chg="mod">
          <ac:chgData name="Luis Daniel Garcia" userId="S::ldg20a@fsu.edu::15b50626-d2c4-4254-a4cf-dc7637d1c37e" providerId="AD" clId="Web-{4B22C4F8-C716-FA78-71EB-E4DD75A2B5D7}" dt="2024-02-22T23:08:39.060" v="310" actId="1076"/>
          <ac:spMkLst>
            <pc:docMk/>
            <pc:sldMk cId="541853025" sldId="256"/>
            <ac:spMk id="11" creationId="{98F3EF67-E84E-A32A-CACC-A9A9CC4917A4}"/>
          </ac:spMkLst>
        </pc:spChg>
        <pc:spChg chg="mod">
          <ac:chgData name="Luis Daniel Garcia" userId="S::ldg20a@fsu.edu::15b50626-d2c4-4254-a4cf-dc7637d1c37e" providerId="AD" clId="Web-{4B22C4F8-C716-FA78-71EB-E4DD75A2B5D7}" dt="2024-02-22T22:48:51.886" v="198" actId="14100"/>
          <ac:spMkLst>
            <pc:docMk/>
            <pc:sldMk cId="541853025" sldId="256"/>
            <ac:spMk id="13" creationId="{5ACD0EEB-FEF3-20CB-456A-C3E433F01C19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14" creationId="{59BC5AD6-86A0-7F4B-725B-5C4ECD400CC4}"/>
          </ac:spMkLst>
        </pc:spChg>
        <pc:spChg chg="mod">
          <ac:chgData name="Luis Daniel Garcia" userId="S::ldg20a@fsu.edu::15b50626-d2c4-4254-a4cf-dc7637d1c37e" providerId="AD" clId="Web-{4B22C4F8-C716-FA78-71EB-E4DD75A2B5D7}" dt="2024-02-22T22:54:19.177" v="285" actId="20577"/>
          <ac:spMkLst>
            <pc:docMk/>
            <pc:sldMk cId="541853025" sldId="256"/>
            <ac:spMk id="15" creationId="{61C08582-D2A6-C5CC-2DDD-97670577FFFC}"/>
          </ac:spMkLst>
        </pc:spChg>
        <pc:spChg chg="mod">
          <ac:chgData name="Luis Daniel Garcia" userId="S::ldg20a@fsu.edu::15b50626-d2c4-4254-a4cf-dc7637d1c37e" providerId="AD" clId="Web-{4B22C4F8-C716-FA78-71EB-E4DD75A2B5D7}" dt="2024-02-22T22:49:00.793" v="199" actId="14100"/>
          <ac:spMkLst>
            <pc:docMk/>
            <pc:sldMk cId="541853025" sldId="256"/>
            <ac:spMk id="17" creationId="{8DC557C2-B324-0D9B-FE83-21A1ED08972E}"/>
          </ac:spMkLst>
        </pc:spChg>
        <pc:spChg chg="mod">
          <ac:chgData name="Luis Daniel Garcia" userId="S::ldg20a@fsu.edu::15b50626-d2c4-4254-a4cf-dc7637d1c37e" providerId="AD" clId="Web-{4B22C4F8-C716-FA78-71EB-E4DD75A2B5D7}" dt="2024-02-22T22:54:35.365" v="288" actId="20577"/>
          <ac:spMkLst>
            <pc:docMk/>
            <pc:sldMk cId="541853025" sldId="256"/>
            <ac:spMk id="18" creationId="{BA7D4812-1103-F544-8616-143C873E6919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20" creationId="{90A5B665-548E-F3BF-79D0-4942FE196219}"/>
          </ac:spMkLst>
        </pc:spChg>
        <pc:spChg chg="mod">
          <ac:chgData name="Luis Daniel Garcia" userId="S::ldg20a@fsu.edu::15b50626-d2c4-4254-a4cf-dc7637d1c37e" providerId="AD" clId="Web-{4B22C4F8-C716-FA78-71EB-E4DD75A2B5D7}" dt="2024-02-22T22:47:45.494" v="186" actId="14100"/>
          <ac:spMkLst>
            <pc:docMk/>
            <pc:sldMk cId="541853025" sldId="256"/>
            <ac:spMk id="21" creationId="{B299D51E-5F5C-3B17-1976-2C6ACB187259}"/>
          </ac:spMkLst>
        </pc:spChg>
        <pc:spChg chg="mod">
          <ac:chgData name="Luis Daniel Garcia" userId="S::ldg20a@fsu.edu::15b50626-d2c4-4254-a4cf-dc7637d1c37e" providerId="AD" clId="Web-{4B22C4F8-C716-FA78-71EB-E4DD75A2B5D7}" dt="2024-02-22T22:53:54.285" v="281" actId="20577"/>
          <ac:spMkLst>
            <pc:docMk/>
            <pc:sldMk cId="541853025" sldId="256"/>
            <ac:spMk id="23" creationId="{7EDA9F0B-6490-F797-2F67-229D2F69B391}"/>
          </ac:spMkLst>
        </pc:spChg>
        <pc:spChg chg="mod">
          <ac:chgData name="Luis Daniel Garcia" userId="S::ldg20a@fsu.edu::15b50626-d2c4-4254-a4cf-dc7637d1c37e" providerId="AD" clId="Web-{4B22C4F8-C716-FA78-71EB-E4DD75A2B5D7}" dt="2024-02-22T22:46:44.320" v="179" actId="1076"/>
          <ac:spMkLst>
            <pc:docMk/>
            <pc:sldMk cId="541853025" sldId="256"/>
            <ac:spMk id="24" creationId="{775DA63A-6B90-7241-8A97-35AAA7B2E511}"/>
          </ac:spMkLst>
        </pc:spChg>
        <pc:spChg chg="mod">
          <ac:chgData name="Luis Daniel Garcia" userId="S::ldg20a@fsu.edu::15b50626-d2c4-4254-a4cf-dc7637d1c37e" providerId="AD" clId="Web-{4B22C4F8-C716-FA78-71EB-E4DD75A2B5D7}" dt="2024-02-22T23:07:02.948" v="299" actId="1076"/>
          <ac:spMkLst>
            <pc:docMk/>
            <pc:sldMk cId="541853025" sldId="256"/>
            <ac:spMk id="25" creationId="{4D1AC5E5-C0FE-5966-ABD0-9AB08700D9E6}"/>
          </ac:spMkLst>
        </pc:spChg>
        <pc:spChg chg="mod">
          <ac:chgData name="Luis Daniel Garcia" userId="S::ldg20a@fsu.edu::15b50626-d2c4-4254-a4cf-dc7637d1c37e" providerId="AD" clId="Web-{4B22C4F8-C716-FA78-71EB-E4DD75A2B5D7}" dt="2024-02-22T22:46:44.305" v="177" actId="1076"/>
          <ac:spMkLst>
            <pc:docMk/>
            <pc:sldMk cId="541853025" sldId="256"/>
            <ac:spMk id="26" creationId="{AF5A1A39-EFA3-8C84-9E89-3835281255FB}"/>
          </ac:spMkLst>
        </pc:spChg>
        <pc:spChg chg="mod">
          <ac:chgData name="Luis Daniel Garcia" userId="S::ldg20a@fsu.edu::15b50626-d2c4-4254-a4cf-dc7637d1c37e" providerId="AD" clId="Web-{4B22C4F8-C716-FA78-71EB-E4DD75A2B5D7}" dt="2024-02-22T23:07:27.917" v="301" actId="1076"/>
          <ac:spMkLst>
            <pc:docMk/>
            <pc:sldMk cId="541853025" sldId="256"/>
            <ac:spMk id="30" creationId="{1E565104-43FE-95E8-2011-5AEC163D7C32}"/>
          </ac:spMkLst>
        </pc:spChg>
        <pc:spChg chg="mod">
          <ac:chgData name="Luis Daniel Garcia" userId="S::ldg20a@fsu.edu::15b50626-d2c4-4254-a4cf-dc7637d1c37e" providerId="AD" clId="Web-{4B22C4F8-C716-FA78-71EB-E4DD75A2B5D7}" dt="2024-02-22T23:07:34.371" v="302" actId="1076"/>
          <ac:spMkLst>
            <pc:docMk/>
            <pc:sldMk cId="541853025" sldId="256"/>
            <ac:spMk id="31" creationId="{344CFA0D-8FF7-F30B-F04E-B9293E9A31B9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84" actId="1076"/>
          <ac:spMkLst>
            <pc:docMk/>
            <pc:sldMk cId="541853025" sldId="256"/>
            <ac:spMk id="32" creationId="{E686F869-5DD7-C7E2-320C-CE7CAAD74294}"/>
          </ac:spMkLst>
        </pc:spChg>
        <pc:spChg chg="mod">
          <ac:chgData name="Luis Daniel Garcia" userId="S::ldg20a@fsu.edu::15b50626-d2c4-4254-a4cf-dc7637d1c37e" providerId="AD" clId="Web-{4B22C4F8-C716-FA78-71EB-E4DD75A2B5D7}" dt="2024-02-22T22:54:44.271" v="290" actId="20577"/>
          <ac:spMkLst>
            <pc:docMk/>
            <pc:sldMk cId="541853025" sldId="256"/>
            <ac:spMk id="33" creationId="{77D8C969-200C-1F09-D87D-341D31F77AC5}"/>
          </ac:spMkLst>
        </pc:spChg>
        <pc:spChg chg="mod">
          <ac:chgData name="Luis Daniel Garcia" userId="S::ldg20a@fsu.edu::15b50626-d2c4-4254-a4cf-dc7637d1c37e" providerId="AD" clId="Web-{4B22C4F8-C716-FA78-71EB-E4DD75A2B5D7}" dt="2024-02-22T22:54:12.786" v="283" actId="20577"/>
          <ac:spMkLst>
            <pc:docMk/>
            <pc:sldMk cId="541853025" sldId="256"/>
            <ac:spMk id="34" creationId="{E6704017-2ED1-8C40-13A5-25F579FC427D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35" creationId="{2C41348A-BD5D-A064-FE78-5B7A06CDA665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37" creationId="{350F9123-C56E-6862-63E4-237141F22A29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38" creationId="{ECA8E897-94DC-EDC5-2A1E-CF8FEF563EB2}"/>
          </ac:spMkLst>
        </pc:spChg>
        <pc:spChg chg="mod">
          <ac:chgData name="Luis Daniel Garcia" userId="S::ldg20a@fsu.edu::15b50626-d2c4-4254-a4cf-dc7637d1c37e" providerId="AD" clId="Web-{4B22C4F8-C716-FA78-71EB-E4DD75A2B5D7}" dt="2024-02-22T23:24:47.587" v="370" actId="1076"/>
          <ac:spMkLst>
            <pc:docMk/>
            <pc:sldMk cId="541853025" sldId="256"/>
            <ac:spMk id="39" creationId="{DD51E934-1EC8-5479-3943-1EF1F8F4B351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42" creationId="{7F5C92B7-590E-E1A1-60DA-4A8A931282F3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43" creationId="{1901B55E-3676-C1CD-4ABE-5AF523FF0ADC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44" creationId="{93657DAF-7A1B-4E88-F249-D4FF8E2DBCFC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45" creationId="{60B79FC1-29BB-7EDB-4DDA-FCBBB2FF2FBC}"/>
          </ac:spMkLst>
        </pc:spChg>
        <pc:spChg chg="del mod">
          <ac:chgData name="Luis Daniel Garcia" userId="S::ldg20a@fsu.edu::15b50626-d2c4-4254-a4cf-dc7637d1c37e" providerId="AD" clId="Web-{4B22C4F8-C716-FA78-71EB-E4DD75A2B5D7}" dt="2024-02-22T22:43:44.300" v="104"/>
          <ac:spMkLst>
            <pc:docMk/>
            <pc:sldMk cId="541853025" sldId="256"/>
            <ac:spMk id="46" creationId="{8CD01BE5-342D-C44D-B7FA-96D71B4C7160}"/>
          </ac:spMkLst>
        </pc:spChg>
        <pc:spChg chg="mod">
          <ac:chgData name="Luis Daniel Garcia" userId="S::ldg20a@fsu.edu::15b50626-d2c4-4254-a4cf-dc7637d1c37e" providerId="AD" clId="Web-{4B22C4F8-C716-FA78-71EB-E4DD75A2B5D7}" dt="2024-02-22T23:24:47.602" v="371" actId="1076"/>
          <ac:spMkLst>
            <pc:docMk/>
            <pc:sldMk cId="541853025" sldId="256"/>
            <ac:spMk id="46" creationId="{E6E97A11-EEF4-CBA5-063F-123C54F9BE06}"/>
          </ac:spMkLst>
        </pc:spChg>
        <pc:spChg chg="del mod">
          <ac:chgData name="Luis Daniel Garcia" userId="S::ldg20a@fsu.edu::15b50626-d2c4-4254-a4cf-dc7637d1c37e" providerId="AD" clId="Web-{4B22C4F8-C716-FA78-71EB-E4DD75A2B5D7}" dt="2024-02-22T22:43:44.300" v="105"/>
          <ac:spMkLst>
            <pc:docMk/>
            <pc:sldMk cId="541853025" sldId="256"/>
            <ac:spMk id="47" creationId="{0C5BA3B9-9A4C-629E-A021-4608139BF79D}"/>
          </ac:spMkLst>
        </pc:spChg>
        <pc:spChg chg="mod">
          <ac:chgData name="Luis Daniel Garcia" userId="S::ldg20a@fsu.edu::15b50626-d2c4-4254-a4cf-dc7637d1c37e" providerId="AD" clId="Web-{4B22C4F8-C716-FA78-71EB-E4DD75A2B5D7}" dt="2024-02-22T22:53:14.550" v="265" actId="14100"/>
          <ac:spMkLst>
            <pc:docMk/>
            <pc:sldMk cId="541853025" sldId="256"/>
            <ac:spMk id="48" creationId="{B75B9820-F6FF-1160-D32A-60F502C2CF0F}"/>
          </ac:spMkLst>
        </pc:spChg>
        <pc:spChg chg="mod">
          <ac:chgData name="Luis Daniel Garcia" userId="S::ldg20a@fsu.edu::15b50626-d2c4-4254-a4cf-dc7637d1c37e" providerId="AD" clId="Web-{4B22C4F8-C716-FA78-71EB-E4DD75A2B5D7}" dt="2024-02-22T23:07:51.559" v="308" actId="1076"/>
          <ac:spMkLst>
            <pc:docMk/>
            <pc:sldMk cId="541853025" sldId="256"/>
            <ac:spMk id="49" creationId="{8604DA41-F9C8-02A4-4CAE-DE579BC031BB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95" actId="1076"/>
          <ac:spMkLst>
            <pc:docMk/>
            <pc:sldMk cId="541853025" sldId="256"/>
            <ac:spMk id="50" creationId="{105DB180-9D75-4379-F5B6-22EE8C0793C3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96" actId="1076"/>
          <ac:spMkLst>
            <pc:docMk/>
            <pc:sldMk cId="541853025" sldId="256"/>
            <ac:spMk id="56" creationId="{A910189B-8DFC-1FAE-D936-0E7640AC3D6F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57" creationId="{15E302F0-4199-58F7-D26C-B692987D8451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97" actId="1076"/>
          <ac:spMkLst>
            <pc:docMk/>
            <pc:sldMk cId="541853025" sldId="256"/>
            <ac:spMk id="58" creationId="{288986A1-61AB-C41B-81F7-7C282F553725}"/>
          </ac:spMkLst>
        </pc:spChg>
        <pc:spChg chg="mod topLvl">
          <ac:chgData name="Luis Daniel Garcia" userId="S::ldg20a@fsu.edu::15b50626-d2c4-4254-a4cf-dc7637d1c37e" providerId="AD" clId="Web-{4B22C4F8-C716-FA78-71EB-E4DD75A2B5D7}" dt="2024-02-22T23:13:17.927" v="312"/>
          <ac:spMkLst>
            <pc:docMk/>
            <pc:sldMk cId="541853025" sldId="256"/>
            <ac:spMk id="59" creationId="{0FCC6F29-2E86-9626-EDDE-5EE4E6014529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81" actId="1076"/>
          <ac:spMkLst>
            <pc:docMk/>
            <pc:sldMk cId="541853025" sldId="256"/>
            <ac:spMk id="62" creationId="{C794C424-E6BF-2EAD-29CA-87096DAA9A60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705" v="100" actId="1076"/>
          <ac:spMkLst>
            <pc:docMk/>
            <pc:sldMk cId="541853025" sldId="256"/>
            <ac:spMk id="63" creationId="{58C4B1E0-38EA-2746-5E3C-3701F3D35614}"/>
          </ac:spMkLst>
        </pc:spChg>
        <pc:spChg chg="mod">
          <ac:chgData name="Luis Daniel Garcia" userId="S::ldg20a@fsu.edu::15b50626-d2c4-4254-a4cf-dc7637d1c37e" providerId="AD" clId="Web-{4B22C4F8-C716-FA78-71EB-E4DD75A2B5D7}" dt="2024-02-22T22:43:26.690" v="80" actId="1076"/>
          <ac:spMkLst>
            <pc:docMk/>
            <pc:sldMk cId="541853025" sldId="256"/>
            <ac:spMk id="65" creationId="{6F55A5DB-231D-91FC-DE19-5B7D84B6CC9D}"/>
          </ac:spMkLst>
        </pc:spChg>
        <pc:spChg chg="mod">
          <ac:chgData name="Luis Daniel Garcia" userId="S::ldg20a@fsu.edu::15b50626-d2c4-4254-a4cf-dc7637d1c37e" providerId="AD" clId="Web-{4B22C4F8-C716-FA78-71EB-E4DD75A2B5D7}" dt="2024-02-22T22:53:28.503" v="267" actId="14100"/>
          <ac:spMkLst>
            <pc:docMk/>
            <pc:sldMk cId="541853025" sldId="256"/>
            <ac:spMk id="66" creationId="{1BD436F2-122A-B11B-9766-CC86011070F4}"/>
          </ac:spMkLst>
        </pc:spChg>
        <pc:spChg chg="add mod">
          <ac:chgData name="Luis Daniel Garcia" userId="S::ldg20a@fsu.edu::15b50626-d2c4-4254-a4cf-dc7637d1c37e" providerId="AD" clId="Web-{4B22C4F8-C716-FA78-71EB-E4DD75A2B5D7}" dt="2024-02-22T23:20:33.564" v="323" actId="1076"/>
          <ac:spMkLst>
            <pc:docMk/>
            <pc:sldMk cId="541853025" sldId="256"/>
            <ac:spMk id="68" creationId="{1E65F1D4-FBDA-DBC1-37E4-D482C71527A0}"/>
          </ac:spMkLst>
        </pc:spChg>
        <pc:spChg chg="add mod">
          <ac:chgData name="Luis Daniel Garcia" userId="S::ldg20a@fsu.edu::15b50626-d2c4-4254-a4cf-dc7637d1c37e" providerId="AD" clId="Web-{4B22C4F8-C716-FA78-71EB-E4DD75A2B5D7}" dt="2024-02-22T23:20:38.299" v="325" actId="1076"/>
          <ac:spMkLst>
            <pc:docMk/>
            <pc:sldMk cId="541853025" sldId="256"/>
            <ac:spMk id="69" creationId="{63415400-B045-EBDC-C335-F30DC0CCD4B4}"/>
          </ac:spMkLst>
        </pc:spChg>
        <pc:spChg chg="add mod">
          <ac:chgData name="Luis Daniel Garcia" userId="S::ldg20a@fsu.edu::15b50626-d2c4-4254-a4cf-dc7637d1c37e" providerId="AD" clId="Web-{4B22C4F8-C716-FA78-71EB-E4DD75A2B5D7}" dt="2024-02-22T23:25:55.745" v="385" actId="14100"/>
          <ac:spMkLst>
            <pc:docMk/>
            <pc:sldMk cId="541853025" sldId="256"/>
            <ac:spMk id="70" creationId="{D390E972-DAE9-731A-087C-3E0E083B186E}"/>
          </ac:spMkLst>
        </pc:spChg>
        <pc:spChg chg="add mod">
          <ac:chgData name="Luis Daniel Garcia" userId="S::ldg20a@fsu.edu::15b50626-d2c4-4254-a4cf-dc7637d1c37e" providerId="AD" clId="Web-{4B22C4F8-C716-FA78-71EB-E4DD75A2B5D7}" dt="2024-02-22T23:26:01.401" v="386" actId="1076"/>
          <ac:spMkLst>
            <pc:docMk/>
            <pc:sldMk cId="541853025" sldId="256"/>
            <ac:spMk id="72" creationId="{9615477C-901B-CD71-B8C2-84955B5B2B4B}"/>
          </ac:spMkLst>
        </pc:spChg>
        <pc:spChg chg="mod">
          <ac:chgData name="Luis Daniel Garcia" userId="S::ldg20a@fsu.edu::15b50626-d2c4-4254-a4cf-dc7637d1c37e" providerId="AD" clId="Web-{4B22C4F8-C716-FA78-71EB-E4DD75A2B5D7}" dt="2024-02-22T23:20:31.064" v="322" actId="1076"/>
          <ac:spMkLst>
            <pc:docMk/>
            <pc:sldMk cId="541853025" sldId="256"/>
            <ac:spMk id="80" creationId="{6FDA6C48-6C89-6BC0-B730-1A5C35A28FE9}"/>
          </ac:spMkLst>
        </pc:spChg>
        <pc:spChg chg="mod">
          <ac:chgData name="Luis Daniel Garcia" userId="S::ldg20a@fsu.edu::15b50626-d2c4-4254-a4cf-dc7637d1c37e" providerId="AD" clId="Web-{4B22C4F8-C716-FA78-71EB-E4DD75A2B5D7}" dt="2024-02-22T23:24:28.492" v="368" actId="1076"/>
          <ac:spMkLst>
            <pc:docMk/>
            <pc:sldMk cId="541853025" sldId="256"/>
            <ac:spMk id="85" creationId="{4315BA36-0D74-DD63-16D9-60FF8B7CEBA4}"/>
          </ac:spMkLst>
        </pc:spChg>
        <pc:grpChg chg="add del">
          <ac:chgData name="Luis Daniel Garcia" userId="S::ldg20a@fsu.edu::15b50626-d2c4-4254-a4cf-dc7637d1c37e" providerId="AD" clId="Web-{4B22C4F8-C716-FA78-71EB-E4DD75A2B5D7}" dt="2024-02-22T23:13:17.927" v="312"/>
          <ac:grpSpMkLst>
            <pc:docMk/>
            <pc:sldMk cId="541853025" sldId="256"/>
            <ac:grpSpMk id="67" creationId="{6FA534A4-BFD0-5D6D-8400-C84FCDBA981A}"/>
          </ac:grpSpMkLst>
        </pc:grpChg>
        <pc:grpChg chg="add mod">
          <ac:chgData name="Luis Daniel Garcia" userId="S::ldg20a@fsu.edu::15b50626-d2c4-4254-a4cf-dc7637d1c37e" providerId="AD" clId="Web-{4B22C4F8-C716-FA78-71EB-E4DD75A2B5D7}" dt="2024-02-22T23:22:31.942" v="353" actId="1076"/>
          <ac:grpSpMkLst>
            <pc:docMk/>
            <pc:sldMk cId="541853025" sldId="256"/>
            <ac:grpSpMk id="71" creationId="{ECFC38E3-FADC-BD57-7CD5-FEB470767AE1}"/>
          </ac:grpSpMkLst>
        </pc:grpChg>
        <pc:picChg chg="mod topLvl">
          <ac:chgData name="Luis Daniel Garcia" userId="S::ldg20a@fsu.edu::15b50626-d2c4-4254-a4cf-dc7637d1c37e" providerId="AD" clId="Web-{4B22C4F8-C716-FA78-71EB-E4DD75A2B5D7}" dt="2024-02-22T23:13:17.927" v="312"/>
          <ac:picMkLst>
            <pc:docMk/>
            <pc:sldMk cId="541853025" sldId="256"/>
            <ac:picMk id="41" creationId="{403E0283-FD7B-9F69-E549-10FE69BF9D7D}"/>
          </ac:picMkLst>
        </pc:picChg>
        <pc:picChg chg="mod">
          <ac:chgData name="Luis Daniel Garcia" userId="S::ldg20a@fsu.edu::15b50626-d2c4-4254-a4cf-dc7637d1c37e" providerId="AD" clId="Web-{4B22C4F8-C716-FA78-71EB-E4DD75A2B5D7}" dt="2024-02-22T22:43:26.690" v="98" actId="1076"/>
          <ac:picMkLst>
            <pc:docMk/>
            <pc:sldMk cId="541853025" sldId="256"/>
            <ac:picMk id="60" creationId="{4B2633F4-1B71-4699-BB73-00793C9CD888}"/>
          </ac:picMkLst>
        </pc:picChg>
        <pc:picChg chg="mod">
          <ac:chgData name="Luis Daniel Garcia" userId="S::ldg20a@fsu.edu::15b50626-d2c4-4254-a4cf-dc7637d1c37e" providerId="AD" clId="Web-{4B22C4F8-C716-FA78-71EB-E4DD75A2B5D7}" dt="2024-02-22T22:43:26.690" v="99" actId="1076"/>
          <ac:picMkLst>
            <pc:docMk/>
            <pc:sldMk cId="541853025" sldId="256"/>
            <ac:picMk id="61" creationId="{3299B7A0-C46C-E74B-D061-B7982F91E91E}"/>
          </ac:picMkLst>
        </pc:picChg>
        <pc:picChg chg="mod">
          <ac:chgData name="Luis Daniel Garcia" userId="S::ldg20a@fsu.edu::15b50626-d2c4-4254-a4cf-dc7637d1c37e" providerId="AD" clId="Web-{4B22C4F8-C716-FA78-71EB-E4DD75A2B5D7}" dt="2024-02-22T22:43:26.705" v="101" actId="1076"/>
          <ac:picMkLst>
            <pc:docMk/>
            <pc:sldMk cId="541853025" sldId="256"/>
            <ac:picMk id="64" creationId="{4E76B455-2252-575A-8563-C400A21B5F50}"/>
          </ac:picMkLst>
        </pc:picChg>
        <pc:picChg chg="mod">
          <ac:chgData name="Luis Daniel Garcia" userId="S::ldg20a@fsu.edu::15b50626-d2c4-4254-a4cf-dc7637d1c37e" providerId="AD" clId="Web-{4B22C4F8-C716-FA78-71EB-E4DD75A2B5D7}" dt="2024-02-22T23:14:13.257" v="314" actId="1076"/>
          <ac:picMkLst>
            <pc:docMk/>
            <pc:sldMk cId="541853025" sldId="256"/>
            <ac:picMk id="79" creationId="{25EE4568-A9F7-E1A9-544A-E2599A00F8F2}"/>
          </ac:picMkLst>
        </pc:picChg>
      </pc:sldChg>
    </pc:docChg>
  </pc:docChgLst>
  <pc:docChgLst>
    <pc:chgData name="Caleb Mears" userId="e6f39ac1-b694-4bbf-bb75-8861be52b627" providerId="ADAL" clId="{FBD2BF0B-3F80-46D7-B1CA-0FC67FD63A1F}"/>
    <pc:docChg chg="custSel modSld">
      <pc:chgData name="Caleb Mears" userId="e6f39ac1-b694-4bbf-bb75-8861be52b627" providerId="ADAL" clId="{FBD2BF0B-3F80-46D7-B1CA-0FC67FD63A1F}" dt="2024-03-24T22:48:43.648" v="14" actId="1076"/>
      <pc:docMkLst>
        <pc:docMk/>
      </pc:docMkLst>
      <pc:sldChg chg="addSp delSp modSp mod">
        <pc:chgData name="Caleb Mears" userId="e6f39ac1-b694-4bbf-bb75-8861be52b627" providerId="ADAL" clId="{FBD2BF0B-3F80-46D7-B1CA-0FC67FD63A1F}" dt="2024-03-24T22:48:43.648" v="14" actId="1076"/>
        <pc:sldMkLst>
          <pc:docMk/>
          <pc:sldMk cId="541853025" sldId="256"/>
        </pc:sldMkLst>
        <pc:graphicFrameChg chg="add del mod modGraphic">
          <ac:chgData name="Caleb Mears" userId="e6f39ac1-b694-4bbf-bb75-8861be52b627" providerId="ADAL" clId="{FBD2BF0B-3F80-46D7-B1CA-0FC67FD63A1F}" dt="2024-03-24T22:48:10.565" v="8" actId="478"/>
          <ac:graphicFrameMkLst>
            <pc:docMk/>
            <pc:sldMk cId="541853025" sldId="256"/>
            <ac:graphicFrameMk id="79" creationId="{68D2A5D4-7FDB-5229-4683-42945CB33CC8}"/>
          </ac:graphicFrameMkLst>
        </pc:graphicFrameChg>
        <pc:graphicFrameChg chg="add mod modGraphic">
          <ac:chgData name="Caleb Mears" userId="e6f39ac1-b694-4bbf-bb75-8861be52b627" providerId="ADAL" clId="{FBD2BF0B-3F80-46D7-B1CA-0FC67FD63A1F}" dt="2024-03-24T22:48:43.648" v="14" actId="1076"/>
          <ac:graphicFrameMkLst>
            <pc:docMk/>
            <pc:sldMk cId="541853025" sldId="256"/>
            <ac:graphicFrameMk id="81" creationId="{79393ECD-6DFF-2F3A-75A0-FF6FF2EC703B}"/>
          </ac:graphicFrameMkLst>
        </pc:graphicFrameChg>
        <pc:picChg chg="mod">
          <ac:chgData name="Caleb Mears" userId="e6f39ac1-b694-4bbf-bb75-8861be52b627" providerId="ADAL" clId="{FBD2BF0B-3F80-46D7-B1CA-0FC67FD63A1F}" dt="2024-03-24T22:14:00.884" v="0" actId="1076"/>
          <ac:picMkLst>
            <pc:docMk/>
            <pc:sldMk cId="541853025" sldId="256"/>
            <ac:picMk id="74" creationId="{DF8FA864-902E-3B5A-75C9-2E9A55609BB3}"/>
          </ac:picMkLst>
        </pc:picChg>
      </pc:sldChg>
    </pc:docChg>
  </pc:docChgLst>
  <pc:docChgLst>
    <pc:chgData name="Chloe Keiran" userId="S::cmk19@fsu.edu::732f0397-0029-422a-9fe5-1466c05581a9" providerId="AD" clId="Web-{3722CFEB-6B8E-0877-FAF8-DA289D856BE6}"/>
    <pc:docChg chg="modSld">
      <pc:chgData name="Chloe Keiran" userId="S::cmk19@fsu.edu::732f0397-0029-422a-9fe5-1466c05581a9" providerId="AD" clId="Web-{3722CFEB-6B8E-0877-FAF8-DA289D856BE6}" dt="2024-03-25T03:46:48.248" v="89" actId="20577"/>
      <pc:docMkLst>
        <pc:docMk/>
      </pc:docMkLst>
      <pc:sldChg chg="addSp delSp modSp">
        <pc:chgData name="Chloe Keiran" userId="S::cmk19@fsu.edu::732f0397-0029-422a-9fe5-1466c05581a9" providerId="AD" clId="Web-{3722CFEB-6B8E-0877-FAF8-DA289D856BE6}" dt="2024-03-25T03:46:48.248" v="89" actId="20577"/>
        <pc:sldMkLst>
          <pc:docMk/>
          <pc:sldMk cId="541853025" sldId="256"/>
        </pc:sldMkLst>
        <pc:spChg chg="mod">
          <ac:chgData name="Chloe Keiran" userId="S::cmk19@fsu.edu::732f0397-0029-422a-9fe5-1466c05581a9" providerId="AD" clId="Web-{3722CFEB-6B8E-0877-FAF8-DA289D856BE6}" dt="2024-03-25T03:46:48.248" v="89" actId="20577"/>
          <ac:spMkLst>
            <pc:docMk/>
            <pc:sldMk cId="541853025" sldId="256"/>
            <ac:spMk id="56" creationId="{A910189B-8DFC-1FAE-D936-0E7640AC3D6F}"/>
          </ac:spMkLst>
        </pc:spChg>
        <pc:picChg chg="del">
          <ac:chgData name="Chloe Keiran" userId="S::cmk19@fsu.edu::732f0397-0029-422a-9fe5-1466c05581a9" providerId="AD" clId="Web-{3722CFEB-6B8E-0877-FAF8-DA289D856BE6}" dt="2024-03-25T03:19:10.119" v="27"/>
          <ac:picMkLst>
            <pc:docMk/>
            <pc:sldMk cId="541853025" sldId="256"/>
            <ac:picMk id="60" creationId="{4B2633F4-1B71-4699-BB73-00793C9CD888}"/>
          </ac:picMkLst>
        </pc:picChg>
        <pc:picChg chg="add del mod">
          <ac:chgData name="Chloe Keiran" userId="S::cmk19@fsu.edu::732f0397-0029-422a-9fe5-1466c05581a9" providerId="AD" clId="Web-{3722CFEB-6B8E-0877-FAF8-DA289D856BE6}" dt="2024-03-25T03:18:35.883" v="23"/>
          <ac:picMkLst>
            <pc:docMk/>
            <pc:sldMk cId="541853025" sldId="256"/>
            <ac:picMk id="61" creationId="{D9F4E06C-9CFB-F30A-265C-FE8EF59C3175}"/>
          </ac:picMkLst>
        </pc:picChg>
        <pc:picChg chg="add mod">
          <ac:chgData name="Chloe Keiran" userId="S::cmk19@fsu.edu::732f0397-0029-422a-9fe5-1466c05581a9" providerId="AD" clId="Web-{3722CFEB-6B8E-0877-FAF8-DA289D856BE6}" dt="2024-03-25T03:19:37.120" v="30" actId="1076"/>
          <ac:picMkLst>
            <pc:docMk/>
            <pc:sldMk cId="541853025" sldId="256"/>
            <ac:picMk id="74" creationId="{905F266C-3485-DEA7-AEEE-2F61D0EFA540}"/>
          </ac:picMkLst>
        </pc:picChg>
        <pc:picChg chg="add mod">
          <ac:chgData name="Chloe Keiran" userId="S::cmk19@fsu.edu::732f0397-0029-422a-9fe5-1466c05581a9" providerId="AD" clId="Web-{3722CFEB-6B8E-0877-FAF8-DA289D856BE6}" dt="2024-03-25T00:44:58.195" v="4" actId="1076"/>
          <ac:picMkLst>
            <pc:docMk/>
            <pc:sldMk cId="541853025" sldId="256"/>
            <ac:picMk id="79" creationId="{E4F87316-15FF-AFFA-6066-0F37072E9702}"/>
          </ac:picMkLst>
        </pc:picChg>
      </pc:sldChg>
    </pc:docChg>
  </pc:docChgLst>
  <pc:docChgLst>
    <pc:chgData name="Caleb Mears" userId="S::cwm19a@fsu.edu::e6f39ac1-b694-4bbf-bb75-8861be52b627" providerId="AD" clId="Web-{9D579995-ACF9-EE8A-6B27-97A938819A1E}"/>
    <pc:docChg chg="modSld">
      <pc:chgData name="Caleb Mears" userId="S::cwm19a@fsu.edu::e6f39ac1-b694-4bbf-bb75-8861be52b627" providerId="AD" clId="Web-{9D579995-ACF9-EE8A-6B27-97A938819A1E}" dt="2024-02-22T23:13:49.227" v="3" actId="1076"/>
      <pc:docMkLst>
        <pc:docMk/>
      </pc:docMkLst>
      <pc:sldChg chg="addSp modSp">
        <pc:chgData name="Caleb Mears" userId="S::cwm19a@fsu.edu::e6f39ac1-b694-4bbf-bb75-8861be52b627" providerId="AD" clId="Web-{9D579995-ACF9-EE8A-6B27-97A938819A1E}" dt="2024-02-22T23:13:49.227" v="3" actId="1076"/>
        <pc:sldMkLst>
          <pc:docMk/>
          <pc:sldMk cId="541853025" sldId="256"/>
        </pc:sldMkLst>
        <pc:picChg chg="add mod">
          <ac:chgData name="Caleb Mears" userId="S::cwm19a@fsu.edu::e6f39ac1-b694-4bbf-bb75-8861be52b627" providerId="AD" clId="Web-{9D579995-ACF9-EE8A-6B27-97A938819A1E}" dt="2024-02-22T23:13:49.227" v="3" actId="1076"/>
          <ac:picMkLst>
            <pc:docMk/>
            <pc:sldMk cId="541853025" sldId="256"/>
            <ac:picMk id="79" creationId="{25EE4568-A9F7-E1A9-544A-E2599A00F8F2}"/>
          </ac:picMkLst>
        </pc:picChg>
      </pc:sldChg>
    </pc:docChg>
  </pc:docChgLst>
  <pc:docChgLst>
    <pc:chgData name="Maria Rojas Castro" userId="S::mar19i@fsu.edu::b303a568-9ff1-432b-995f-fb1091d48c0a" providerId="AD" clId="Web-{52E38CB8-9B1E-72B6-89D6-9C686FE15BB2}"/>
    <pc:docChg chg="modSld">
      <pc:chgData name="Maria Rojas Castro" userId="S::mar19i@fsu.edu::b303a568-9ff1-432b-995f-fb1091d48c0a" providerId="AD" clId="Web-{52E38CB8-9B1E-72B6-89D6-9C686FE15BB2}" dt="2024-03-25T03:55:52.810" v="46" actId="1076"/>
      <pc:docMkLst>
        <pc:docMk/>
      </pc:docMkLst>
      <pc:sldChg chg="addSp delSp modSp">
        <pc:chgData name="Maria Rojas Castro" userId="S::mar19i@fsu.edu::b303a568-9ff1-432b-995f-fb1091d48c0a" providerId="AD" clId="Web-{52E38CB8-9B1E-72B6-89D6-9C686FE15BB2}" dt="2024-03-25T03:55:52.810" v="46" actId="1076"/>
        <pc:sldMkLst>
          <pc:docMk/>
          <pc:sldMk cId="541853025" sldId="256"/>
        </pc:sldMkLst>
        <pc:spChg chg="mod">
          <ac:chgData name="Maria Rojas Castro" userId="S::mar19i@fsu.edu::b303a568-9ff1-432b-995f-fb1091d48c0a" providerId="AD" clId="Web-{52E38CB8-9B1E-72B6-89D6-9C686FE15BB2}" dt="2024-03-25T03:54:32.761" v="38" actId="20577"/>
          <ac:spMkLst>
            <pc:docMk/>
            <pc:sldMk cId="541853025" sldId="256"/>
            <ac:spMk id="56" creationId="{A910189B-8DFC-1FAE-D936-0E7640AC3D6F}"/>
          </ac:spMkLst>
        </pc:spChg>
        <pc:picChg chg="add del mod">
          <ac:chgData name="Maria Rojas Castro" userId="S::mar19i@fsu.edu::b303a568-9ff1-432b-995f-fb1091d48c0a" providerId="AD" clId="Web-{52E38CB8-9B1E-72B6-89D6-9C686FE15BB2}" dt="2024-03-25T03:55:52.810" v="46" actId="1076"/>
          <ac:picMkLst>
            <pc:docMk/>
            <pc:sldMk cId="541853025" sldId="256"/>
            <ac:picMk id="60" creationId="{01458F46-D19E-CDC9-326D-24D148BE3173}"/>
          </ac:picMkLst>
        </pc:picChg>
        <pc:picChg chg="del">
          <ac:chgData name="Maria Rojas Castro" userId="S::mar19i@fsu.edu::b303a568-9ff1-432b-995f-fb1091d48c0a" providerId="AD" clId="Web-{52E38CB8-9B1E-72B6-89D6-9C686FE15BB2}" dt="2024-03-25T03:55:38.716" v="45"/>
          <ac:picMkLst>
            <pc:docMk/>
            <pc:sldMk cId="541853025" sldId="256"/>
            <ac:picMk id="74" creationId="{905F266C-3485-DEA7-AEEE-2F61D0EFA540}"/>
          </ac:picMkLst>
        </pc:picChg>
      </pc:sldChg>
    </pc:docChg>
  </pc:docChgLst>
  <pc:docChgLst>
    <pc:chgData name="Luis Daniel Garcia" userId="S::ldg20a@fsu.edu::15b50626-d2c4-4254-a4cf-dc7637d1c37e" providerId="AD" clId="Web-{4A0C639D-AF86-36F6-E121-30577AA05505}"/>
    <pc:docChg chg="modSld">
      <pc:chgData name="Luis Daniel Garcia" userId="S::ldg20a@fsu.edu::15b50626-d2c4-4254-a4cf-dc7637d1c37e" providerId="AD" clId="Web-{4A0C639D-AF86-36F6-E121-30577AA05505}" dt="2024-02-23T20:23:39.167" v="173" actId="14100"/>
      <pc:docMkLst>
        <pc:docMk/>
      </pc:docMkLst>
      <pc:sldChg chg="addSp delSp modSp">
        <pc:chgData name="Luis Daniel Garcia" userId="S::ldg20a@fsu.edu::15b50626-d2c4-4254-a4cf-dc7637d1c37e" providerId="AD" clId="Web-{4A0C639D-AF86-36F6-E121-30577AA05505}" dt="2024-02-23T20:23:39.167" v="173" actId="14100"/>
        <pc:sldMkLst>
          <pc:docMk/>
          <pc:sldMk cId="541853025" sldId="256"/>
        </pc:sldMkLst>
        <pc:spChg chg="mod">
          <ac:chgData name="Luis Daniel Garcia" userId="S::ldg20a@fsu.edu::15b50626-d2c4-4254-a4cf-dc7637d1c37e" providerId="AD" clId="Web-{4A0C639D-AF86-36F6-E121-30577AA05505}" dt="2024-02-23T20:07:01.957" v="25" actId="1076"/>
          <ac:spMkLst>
            <pc:docMk/>
            <pc:sldMk cId="541853025" sldId="256"/>
            <ac:spMk id="2" creationId="{86CE48C2-503A-96C7-ECB4-937CD72932E6}"/>
          </ac:spMkLst>
        </pc:spChg>
        <pc:spChg chg="mod">
          <ac:chgData name="Luis Daniel Garcia" userId="S::ldg20a@fsu.edu::15b50626-d2c4-4254-a4cf-dc7637d1c37e" providerId="AD" clId="Web-{4A0C639D-AF86-36F6-E121-30577AA05505}" dt="2024-02-23T20:07:01.972" v="26" actId="1076"/>
          <ac:spMkLst>
            <pc:docMk/>
            <pc:sldMk cId="541853025" sldId="256"/>
            <ac:spMk id="39" creationId="{DD51E934-1EC8-5479-3943-1EF1F8F4B351}"/>
          </ac:spMkLst>
        </pc:spChg>
        <pc:spChg chg="mod">
          <ac:chgData name="Luis Daniel Garcia" userId="S::ldg20a@fsu.edu::15b50626-d2c4-4254-a4cf-dc7637d1c37e" providerId="AD" clId="Web-{4A0C639D-AF86-36F6-E121-30577AA05505}" dt="2024-02-23T20:14:26.426" v="44" actId="14100"/>
          <ac:spMkLst>
            <pc:docMk/>
            <pc:sldMk cId="541853025" sldId="256"/>
            <ac:spMk id="46" creationId="{E6E97A11-EEF4-CBA5-063F-123C54F9BE06}"/>
          </ac:spMkLst>
        </pc:spChg>
        <pc:spChg chg="mod">
          <ac:chgData name="Luis Daniel Garcia" userId="S::ldg20a@fsu.edu::15b50626-d2c4-4254-a4cf-dc7637d1c37e" providerId="AD" clId="Web-{4A0C639D-AF86-36F6-E121-30577AA05505}" dt="2024-02-23T20:01:57.242" v="7" actId="1076"/>
          <ac:spMkLst>
            <pc:docMk/>
            <pc:sldMk cId="541853025" sldId="256"/>
            <ac:spMk id="47" creationId="{873F2C2D-63CB-6710-C95A-81248E9A1117}"/>
          </ac:spMkLst>
        </pc:spChg>
        <pc:spChg chg="mod">
          <ac:chgData name="Luis Daniel Garcia" userId="S::ldg20a@fsu.edu::15b50626-d2c4-4254-a4cf-dc7637d1c37e" providerId="AD" clId="Web-{4A0C639D-AF86-36F6-E121-30577AA05505}" dt="2024-02-23T20:15:18.694" v="45" actId="20577"/>
          <ac:spMkLst>
            <pc:docMk/>
            <pc:sldMk cId="541853025" sldId="256"/>
            <ac:spMk id="67" creationId="{BBBC9042-7BA9-822B-F43D-940B29CBBE55}"/>
          </ac:spMkLst>
        </pc:spChg>
        <pc:spChg chg="mod">
          <ac:chgData name="Luis Daniel Garcia" userId="S::ldg20a@fsu.edu::15b50626-d2c4-4254-a4cf-dc7637d1c37e" providerId="AD" clId="Web-{4A0C639D-AF86-36F6-E121-30577AA05505}" dt="2024-02-23T20:08:43.711" v="39" actId="20577"/>
          <ac:spMkLst>
            <pc:docMk/>
            <pc:sldMk cId="541853025" sldId="256"/>
            <ac:spMk id="68" creationId="{1E65F1D4-FBDA-DBC1-37E4-D482C71527A0}"/>
          </ac:spMkLst>
        </pc:spChg>
        <pc:spChg chg="mod">
          <ac:chgData name="Luis Daniel Garcia" userId="S::ldg20a@fsu.edu::15b50626-d2c4-4254-a4cf-dc7637d1c37e" providerId="AD" clId="Web-{4A0C639D-AF86-36F6-E121-30577AA05505}" dt="2024-02-23T20:08:52.773" v="40" actId="20577"/>
          <ac:spMkLst>
            <pc:docMk/>
            <pc:sldMk cId="541853025" sldId="256"/>
            <ac:spMk id="69" creationId="{63415400-B045-EBDC-C335-F30DC0CCD4B4}"/>
          </ac:spMkLst>
        </pc:spChg>
        <pc:spChg chg="mod">
          <ac:chgData name="Luis Daniel Garcia" userId="S::ldg20a@fsu.edu::15b50626-d2c4-4254-a4cf-dc7637d1c37e" providerId="AD" clId="Web-{4A0C639D-AF86-36F6-E121-30577AA05505}" dt="2024-02-23T20:10:38.402" v="41" actId="1076"/>
          <ac:spMkLst>
            <pc:docMk/>
            <pc:sldMk cId="541853025" sldId="256"/>
            <ac:spMk id="70" creationId="{D390E972-DAE9-731A-087C-3E0E083B186E}"/>
          </ac:spMkLst>
        </pc:spChg>
        <pc:spChg chg="mod">
          <ac:chgData name="Luis Daniel Garcia" userId="S::ldg20a@fsu.edu::15b50626-d2c4-4254-a4cf-dc7637d1c37e" providerId="AD" clId="Web-{4A0C639D-AF86-36F6-E121-30577AA05505}" dt="2024-02-23T20:07:20.817" v="29" actId="1076"/>
          <ac:spMkLst>
            <pc:docMk/>
            <pc:sldMk cId="541853025" sldId="256"/>
            <ac:spMk id="72" creationId="{9615477C-901B-CD71-B8C2-84955B5B2B4B}"/>
          </ac:spMkLst>
        </pc:spChg>
        <pc:spChg chg="mod">
          <ac:chgData name="Luis Daniel Garcia" userId="S::ldg20a@fsu.edu::15b50626-d2c4-4254-a4cf-dc7637d1c37e" providerId="AD" clId="Web-{4A0C639D-AF86-36F6-E121-30577AA05505}" dt="2024-02-23T20:03:40.481" v="9" actId="1076"/>
          <ac:spMkLst>
            <pc:docMk/>
            <pc:sldMk cId="541853025" sldId="256"/>
            <ac:spMk id="73" creationId="{915FCEF3-0F7A-6B3C-E2C2-2B89FF1249FB}"/>
          </ac:spMkLst>
        </pc:spChg>
        <pc:spChg chg="add mod">
          <ac:chgData name="Luis Daniel Garcia" userId="S::ldg20a@fsu.edu::15b50626-d2c4-4254-a4cf-dc7637d1c37e" providerId="AD" clId="Web-{4A0C639D-AF86-36F6-E121-30577AA05505}" dt="2024-02-23T20:15:45.226" v="92" actId="14100"/>
          <ac:spMkLst>
            <pc:docMk/>
            <pc:sldMk cId="541853025" sldId="256"/>
            <ac:spMk id="82" creationId="{AC2F77BE-217C-06B8-92E3-7003E6C5C60F}"/>
          </ac:spMkLst>
        </pc:spChg>
        <pc:spChg chg="add mod">
          <ac:chgData name="Luis Daniel Garcia" userId="S::ldg20a@fsu.edu::15b50626-d2c4-4254-a4cf-dc7637d1c37e" providerId="AD" clId="Web-{4A0C639D-AF86-36F6-E121-30577AA05505}" dt="2024-02-23T20:16:18.821" v="98" actId="14100"/>
          <ac:spMkLst>
            <pc:docMk/>
            <pc:sldMk cId="541853025" sldId="256"/>
            <ac:spMk id="83" creationId="{43F78E89-6ED2-8294-7744-1B94BEB76990}"/>
          </ac:spMkLst>
        </pc:spChg>
        <pc:spChg chg="add mod">
          <ac:chgData name="Luis Daniel Garcia" userId="S::ldg20a@fsu.edu::15b50626-d2c4-4254-a4cf-dc7637d1c37e" providerId="AD" clId="Web-{4A0C639D-AF86-36F6-E121-30577AA05505}" dt="2024-02-23T20:16:22.634" v="100" actId="1076"/>
          <ac:spMkLst>
            <pc:docMk/>
            <pc:sldMk cId="541853025" sldId="256"/>
            <ac:spMk id="84" creationId="{630F9527-8DF3-2D57-AE1F-A1E2A58B9DA4}"/>
          </ac:spMkLst>
        </pc:spChg>
        <pc:spChg chg="mod">
          <ac:chgData name="Luis Daniel Garcia" userId="S::ldg20a@fsu.edu::15b50626-d2c4-4254-a4cf-dc7637d1c37e" providerId="AD" clId="Web-{4A0C639D-AF86-36F6-E121-30577AA05505}" dt="2024-02-23T20:08:15.475" v="35" actId="14100"/>
          <ac:spMkLst>
            <pc:docMk/>
            <pc:sldMk cId="541853025" sldId="256"/>
            <ac:spMk id="85" creationId="{4315BA36-0D74-DD63-16D9-60FF8B7CEBA4}"/>
          </ac:spMkLst>
        </pc:spChg>
        <pc:spChg chg="add mod">
          <ac:chgData name="Luis Daniel Garcia" userId="S::ldg20a@fsu.edu::15b50626-d2c4-4254-a4cf-dc7637d1c37e" providerId="AD" clId="Web-{4A0C639D-AF86-36F6-E121-30577AA05505}" dt="2024-02-23T20:16:26.650" v="102" actId="1076"/>
          <ac:spMkLst>
            <pc:docMk/>
            <pc:sldMk cId="541853025" sldId="256"/>
            <ac:spMk id="86" creationId="{401A1AA4-8F97-7147-D194-769ACBD43E9E}"/>
          </ac:spMkLst>
        </pc:spChg>
        <pc:spChg chg="add mod">
          <ac:chgData name="Luis Daniel Garcia" userId="S::ldg20a@fsu.edu::15b50626-d2c4-4254-a4cf-dc7637d1c37e" providerId="AD" clId="Web-{4A0C639D-AF86-36F6-E121-30577AA05505}" dt="2024-02-23T20:16:31.212" v="104" actId="1076"/>
          <ac:spMkLst>
            <pc:docMk/>
            <pc:sldMk cId="541853025" sldId="256"/>
            <ac:spMk id="87" creationId="{492D3DE9-5CE6-3B68-7576-80F7FEEFF84C}"/>
          </ac:spMkLst>
        </pc:spChg>
        <pc:spChg chg="add mod">
          <ac:chgData name="Luis Daniel Garcia" userId="S::ldg20a@fsu.edu::15b50626-d2c4-4254-a4cf-dc7637d1c37e" providerId="AD" clId="Web-{4A0C639D-AF86-36F6-E121-30577AA05505}" dt="2024-02-23T20:23:02.352" v="164" actId="14100"/>
          <ac:spMkLst>
            <pc:docMk/>
            <pc:sldMk cId="541853025" sldId="256"/>
            <ac:spMk id="88" creationId="{0CB3268A-C794-7567-72A7-ED675EDA44DF}"/>
          </ac:spMkLst>
        </pc:spChg>
        <pc:spChg chg="add mod">
          <ac:chgData name="Luis Daniel Garcia" userId="S::ldg20a@fsu.edu::15b50626-d2c4-4254-a4cf-dc7637d1c37e" providerId="AD" clId="Web-{4A0C639D-AF86-36F6-E121-30577AA05505}" dt="2024-02-23T20:21:21.176" v="150" actId="14100"/>
          <ac:spMkLst>
            <pc:docMk/>
            <pc:sldMk cId="541853025" sldId="256"/>
            <ac:spMk id="93" creationId="{2DCEF058-DE5F-E36A-63D1-1E3645F515CA}"/>
          </ac:spMkLst>
        </pc:spChg>
        <pc:spChg chg="add mod">
          <ac:chgData name="Luis Daniel Garcia" userId="S::ldg20a@fsu.edu::15b50626-d2c4-4254-a4cf-dc7637d1c37e" providerId="AD" clId="Web-{4A0C639D-AF86-36F6-E121-30577AA05505}" dt="2024-02-23T20:21:39.100" v="153" actId="14100"/>
          <ac:spMkLst>
            <pc:docMk/>
            <pc:sldMk cId="541853025" sldId="256"/>
            <ac:spMk id="94" creationId="{1F7DAC4A-153F-CCD2-99A4-88684C66B10A}"/>
          </ac:spMkLst>
        </pc:spChg>
        <pc:spChg chg="add mod">
          <ac:chgData name="Luis Daniel Garcia" userId="S::ldg20a@fsu.edu::15b50626-d2c4-4254-a4cf-dc7637d1c37e" providerId="AD" clId="Web-{4A0C639D-AF86-36F6-E121-30577AA05505}" dt="2024-02-23T20:22:04.990" v="157" actId="14100"/>
          <ac:spMkLst>
            <pc:docMk/>
            <pc:sldMk cId="541853025" sldId="256"/>
            <ac:spMk id="95" creationId="{3D260468-4AFF-9B4F-D8FC-C8F308D0DF30}"/>
          </ac:spMkLst>
        </pc:spChg>
        <pc:spChg chg="add mod ord">
          <ac:chgData name="Luis Daniel Garcia" userId="S::ldg20a@fsu.edu::15b50626-d2c4-4254-a4cf-dc7637d1c37e" providerId="AD" clId="Web-{4A0C639D-AF86-36F6-E121-30577AA05505}" dt="2024-02-23T20:22:56.039" v="163" actId="1076"/>
          <ac:spMkLst>
            <pc:docMk/>
            <pc:sldMk cId="541853025" sldId="256"/>
            <ac:spMk id="96" creationId="{C41D3FE7-E17F-69D6-A9D0-7040A317CD3F}"/>
          </ac:spMkLst>
        </pc:spChg>
        <pc:spChg chg="add mod">
          <ac:chgData name="Luis Daniel Garcia" userId="S::ldg20a@fsu.edu::15b50626-d2c4-4254-a4cf-dc7637d1c37e" providerId="AD" clId="Web-{4A0C639D-AF86-36F6-E121-30577AA05505}" dt="2024-02-23T20:23:39.167" v="173" actId="14100"/>
          <ac:spMkLst>
            <pc:docMk/>
            <pc:sldMk cId="541853025" sldId="256"/>
            <ac:spMk id="97" creationId="{96DFE42B-CE83-0096-9850-D7EE43CBBF7E}"/>
          </ac:spMkLst>
        </pc:spChg>
        <pc:grpChg chg="mod">
          <ac:chgData name="Luis Daniel Garcia" userId="S::ldg20a@fsu.edu::15b50626-d2c4-4254-a4cf-dc7637d1c37e" providerId="AD" clId="Web-{4A0C639D-AF86-36F6-E121-30577AA05505}" dt="2024-02-23T20:07:16.067" v="28" actId="1076"/>
          <ac:grpSpMkLst>
            <pc:docMk/>
            <pc:sldMk cId="541853025" sldId="256"/>
            <ac:grpSpMk id="71" creationId="{ECFC38E3-FADC-BD57-7CD5-FEB470767AE1}"/>
          </ac:grpSpMkLst>
        </pc:grpChg>
        <pc:grpChg chg="add mod">
          <ac:chgData name="Luis Daniel Garcia" userId="S::ldg20a@fsu.edu::15b50626-d2c4-4254-a4cf-dc7637d1c37e" providerId="AD" clId="Web-{4A0C639D-AF86-36F6-E121-30577AA05505}" dt="2024-02-23T20:03:55.997" v="10" actId="1076"/>
          <ac:grpSpMkLst>
            <pc:docMk/>
            <pc:sldMk cId="541853025" sldId="256"/>
            <ac:grpSpMk id="78" creationId="{B5DFFBD9-637C-AD56-60CA-FBD971C22624}"/>
          </ac:grpSpMkLst>
        </pc:grpChg>
        <pc:picChg chg="mod modCrop">
          <ac:chgData name="Luis Daniel Garcia" userId="S::ldg20a@fsu.edu::15b50626-d2c4-4254-a4cf-dc7637d1c37e" providerId="AD" clId="Web-{4A0C639D-AF86-36F6-E121-30577AA05505}" dt="2024-02-23T20:07:53.037" v="32"/>
          <ac:picMkLst>
            <pc:docMk/>
            <pc:sldMk cId="541853025" sldId="256"/>
            <ac:picMk id="74" creationId="{DF8FA864-902E-3B5A-75C9-2E9A55609BB3}"/>
          </ac:picMkLst>
        </pc:picChg>
        <pc:cxnChg chg="add del mod">
          <ac:chgData name="Luis Daniel Garcia" userId="S::ldg20a@fsu.edu::15b50626-d2c4-4254-a4cf-dc7637d1c37e" providerId="AD" clId="Web-{4A0C639D-AF86-36F6-E121-30577AA05505}" dt="2024-02-23T20:18:21.154" v="122"/>
          <ac:cxnSpMkLst>
            <pc:docMk/>
            <pc:sldMk cId="541853025" sldId="256"/>
            <ac:cxnSpMk id="79" creationId="{9E9A73B7-40E1-AA19-DA96-B0DED4B9C486}"/>
          </ac:cxnSpMkLst>
        </pc:cxnChg>
        <pc:cxnChg chg="add del">
          <ac:chgData name="Luis Daniel Garcia" userId="S::ldg20a@fsu.edu::15b50626-d2c4-4254-a4cf-dc7637d1c37e" providerId="AD" clId="Web-{4A0C639D-AF86-36F6-E121-30577AA05505}" dt="2024-02-23T20:18:04.731" v="117"/>
          <ac:cxnSpMkLst>
            <pc:docMk/>
            <pc:sldMk cId="541853025" sldId="256"/>
            <ac:cxnSpMk id="81" creationId="{8AF9CFC0-1CF9-9B6A-5A3F-A73C8C626B61}"/>
          </ac:cxnSpMkLst>
        </pc:cxnChg>
        <pc:cxnChg chg="add del mod">
          <ac:chgData name="Luis Daniel Garcia" userId="S::ldg20a@fsu.edu::15b50626-d2c4-4254-a4cf-dc7637d1c37e" providerId="AD" clId="Web-{4A0C639D-AF86-36F6-E121-30577AA05505}" dt="2024-02-23T20:18:04.169" v="116"/>
          <ac:cxnSpMkLst>
            <pc:docMk/>
            <pc:sldMk cId="541853025" sldId="256"/>
            <ac:cxnSpMk id="89" creationId="{380B6587-68F5-1D79-9BB8-2A8DEE1CD8A9}"/>
          </ac:cxnSpMkLst>
        </pc:cxnChg>
        <pc:cxnChg chg="add del">
          <ac:chgData name="Luis Daniel Garcia" userId="S::ldg20a@fsu.edu::15b50626-d2c4-4254-a4cf-dc7637d1c37e" providerId="AD" clId="Web-{4A0C639D-AF86-36F6-E121-30577AA05505}" dt="2024-02-23T20:18:03.684" v="115"/>
          <ac:cxnSpMkLst>
            <pc:docMk/>
            <pc:sldMk cId="541853025" sldId="256"/>
            <ac:cxnSpMk id="90" creationId="{62504BF1-967F-EE84-92A8-C6181082FA8E}"/>
          </ac:cxnSpMkLst>
        </pc:cxnChg>
        <pc:cxnChg chg="add del mod">
          <ac:chgData name="Luis Daniel Garcia" userId="S::ldg20a@fsu.edu::15b50626-d2c4-4254-a4cf-dc7637d1c37e" providerId="AD" clId="Web-{4A0C639D-AF86-36F6-E121-30577AA05505}" dt="2024-02-23T20:18:02.809" v="114"/>
          <ac:cxnSpMkLst>
            <pc:docMk/>
            <pc:sldMk cId="541853025" sldId="256"/>
            <ac:cxnSpMk id="91" creationId="{81CEACE8-54A0-876C-F157-E7A24F93D82A}"/>
          </ac:cxnSpMkLst>
        </pc:cxnChg>
        <pc:cxnChg chg="add del mod">
          <ac:chgData name="Luis Daniel Garcia" userId="S::ldg20a@fsu.edu::15b50626-d2c4-4254-a4cf-dc7637d1c37e" providerId="AD" clId="Web-{4A0C639D-AF86-36F6-E121-30577AA05505}" dt="2024-02-23T20:19:53.173" v="140"/>
          <ac:cxnSpMkLst>
            <pc:docMk/>
            <pc:sldMk cId="541853025" sldId="256"/>
            <ac:cxnSpMk id="92" creationId="{EE79BE30-8EBA-CB9D-20A7-F72166EEEED5}"/>
          </ac:cxnSpMkLst>
        </pc:cxnChg>
      </pc:sldChg>
    </pc:docChg>
  </pc:docChgLst>
  <pc:docChgLst>
    <pc:chgData name="Chloe Keiran" userId="S::cmk19@fsu.edu::732f0397-0029-422a-9fe5-1466c05581a9" providerId="AD" clId="Web-{343719FB-2B74-E21B-7CA4-FE162029A81A}"/>
    <pc:docChg chg="delSld modSld">
      <pc:chgData name="Chloe Keiran" userId="S::cmk19@fsu.edu::732f0397-0029-422a-9fe5-1466c05581a9" providerId="AD" clId="Web-{343719FB-2B74-E21B-7CA4-FE162029A81A}" dt="2024-02-22T23:21:36.244" v="180" actId="20577"/>
      <pc:docMkLst>
        <pc:docMk/>
      </pc:docMkLst>
      <pc:sldChg chg="addSp delSp modSp mod modClrScheme chgLayout">
        <pc:chgData name="Chloe Keiran" userId="S::cmk19@fsu.edu::732f0397-0029-422a-9fe5-1466c05581a9" providerId="AD" clId="Web-{343719FB-2B74-E21B-7CA4-FE162029A81A}" dt="2024-02-22T23:21:36.244" v="180" actId="20577"/>
        <pc:sldMkLst>
          <pc:docMk/>
          <pc:sldMk cId="541853025" sldId="256"/>
        </pc:sldMkLst>
        <pc:spChg chg="add mod">
          <ac:chgData name="Chloe Keiran" userId="S::cmk19@fsu.edu::732f0397-0029-422a-9fe5-1466c05581a9" providerId="AD" clId="Web-{343719FB-2B74-E21B-7CA4-FE162029A81A}" dt="2024-02-22T23:18:30.107" v="159" actId="1076"/>
          <ac:spMkLst>
            <pc:docMk/>
            <pc:sldMk cId="541853025" sldId="256"/>
            <ac:spMk id="2" creationId="{86CE48C2-503A-96C7-ECB4-937CD72932E6}"/>
          </ac:spMkLst>
        </pc:spChg>
        <pc:spChg chg="add mod">
          <ac:chgData name="Chloe Keiran" userId="S::cmk19@fsu.edu::732f0397-0029-422a-9fe5-1466c05581a9" providerId="AD" clId="Web-{343719FB-2B74-E21B-7CA4-FE162029A81A}" dt="2024-02-22T23:18:30.122" v="160" actId="1076"/>
          <ac:spMkLst>
            <pc:docMk/>
            <pc:sldMk cId="541853025" sldId="256"/>
            <ac:spMk id="39" creationId="{DD51E934-1EC8-5479-3943-1EF1F8F4B351}"/>
          </ac:spMkLst>
        </pc:spChg>
        <pc:spChg chg="add mod">
          <ac:chgData name="Chloe Keiran" userId="S::cmk19@fsu.edu::732f0397-0029-422a-9fe5-1466c05581a9" providerId="AD" clId="Web-{343719FB-2B74-E21B-7CA4-FE162029A81A}" dt="2024-02-22T23:18:30.138" v="161" actId="1076"/>
          <ac:spMkLst>
            <pc:docMk/>
            <pc:sldMk cId="541853025" sldId="256"/>
            <ac:spMk id="46" creationId="{E6E97A11-EEF4-CBA5-063F-123C54F9BE06}"/>
          </ac:spMkLst>
        </pc:spChg>
        <pc:spChg chg="mod">
          <ac:chgData name="Chloe Keiran" userId="S::cmk19@fsu.edu::732f0397-0029-422a-9fe5-1466c05581a9" providerId="AD" clId="Web-{343719FB-2B74-E21B-7CA4-FE162029A81A}" dt="2024-02-22T22:51:17.497" v="21" actId="20577"/>
          <ac:spMkLst>
            <pc:docMk/>
            <pc:sldMk cId="541853025" sldId="256"/>
            <ac:spMk id="56" creationId="{A910189B-8DFC-1FAE-D936-0E7640AC3D6F}"/>
          </ac:spMkLst>
        </pc:spChg>
        <pc:spChg chg="mod">
          <ac:chgData name="Chloe Keiran" userId="S::cmk19@fsu.edu::732f0397-0029-422a-9fe5-1466c05581a9" providerId="AD" clId="Web-{343719FB-2B74-E21B-7CA4-FE162029A81A}" dt="2024-02-22T22:51:56.843" v="74" actId="20577"/>
          <ac:spMkLst>
            <pc:docMk/>
            <pc:sldMk cId="541853025" sldId="256"/>
            <ac:spMk id="58" creationId="{288986A1-61AB-C41B-81F7-7C282F553725}"/>
          </ac:spMkLst>
        </pc:spChg>
        <pc:spChg chg="mod">
          <ac:chgData name="Chloe Keiran" userId="S::cmk19@fsu.edu::732f0397-0029-422a-9fe5-1466c05581a9" providerId="AD" clId="Web-{343719FB-2B74-E21B-7CA4-FE162029A81A}" dt="2024-02-22T22:53:00.941" v="119" actId="20577"/>
          <ac:spMkLst>
            <pc:docMk/>
            <pc:sldMk cId="541853025" sldId="256"/>
            <ac:spMk id="63" creationId="{58C4B1E0-38EA-2746-5E3C-3701F3D35614}"/>
          </ac:spMkLst>
        </pc:spChg>
        <pc:spChg chg="add mod">
          <ac:chgData name="Chloe Keiran" userId="S::cmk19@fsu.edu::732f0397-0029-422a-9fe5-1466c05581a9" providerId="AD" clId="Web-{343719FB-2B74-E21B-7CA4-FE162029A81A}" dt="2024-02-22T23:19:03.875" v="165" actId="14100"/>
          <ac:spMkLst>
            <pc:docMk/>
            <pc:sldMk cId="541853025" sldId="256"/>
            <ac:spMk id="80" creationId="{6FDA6C48-6C89-6BC0-B730-1A5C35A28FE9}"/>
          </ac:spMkLst>
        </pc:spChg>
        <pc:spChg chg="add del mod ord">
          <ac:chgData name="Chloe Keiran" userId="S::cmk19@fsu.edu::732f0397-0029-422a-9fe5-1466c05581a9" providerId="AD" clId="Web-{343719FB-2B74-E21B-7CA4-FE162029A81A}" dt="2024-02-22T23:19:29.142" v="167"/>
          <ac:spMkLst>
            <pc:docMk/>
            <pc:sldMk cId="541853025" sldId="256"/>
            <ac:spMk id="81" creationId="{F685A7BE-63D8-4EEA-70A0-2B69803CA3B7}"/>
          </ac:spMkLst>
        </pc:spChg>
        <pc:spChg chg="add del mod ord">
          <ac:chgData name="Chloe Keiran" userId="S::cmk19@fsu.edu::732f0397-0029-422a-9fe5-1466c05581a9" providerId="AD" clId="Web-{343719FB-2B74-E21B-7CA4-FE162029A81A}" dt="2024-02-22T23:19:29.142" v="167"/>
          <ac:spMkLst>
            <pc:docMk/>
            <pc:sldMk cId="541853025" sldId="256"/>
            <ac:spMk id="82" creationId="{6B8CF91E-2C64-D8B3-601E-E6A7FBE44010}"/>
          </ac:spMkLst>
        </pc:spChg>
        <pc:spChg chg="add del mod ord">
          <ac:chgData name="Chloe Keiran" userId="S::cmk19@fsu.edu::732f0397-0029-422a-9fe5-1466c05581a9" providerId="AD" clId="Web-{343719FB-2B74-E21B-7CA4-FE162029A81A}" dt="2024-02-22T23:19:29.142" v="167"/>
          <ac:spMkLst>
            <pc:docMk/>
            <pc:sldMk cId="541853025" sldId="256"/>
            <ac:spMk id="83" creationId="{92ED7EA5-64EB-9A3D-4C0F-93BC04FE063E}"/>
          </ac:spMkLst>
        </pc:spChg>
        <pc:spChg chg="add del">
          <ac:chgData name="Chloe Keiran" userId="S::cmk19@fsu.edu::732f0397-0029-422a-9fe5-1466c05581a9" providerId="AD" clId="Web-{343719FB-2B74-E21B-7CA4-FE162029A81A}" dt="2024-02-22T23:20:50.960" v="169"/>
          <ac:spMkLst>
            <pc:docMk/>
            <pc:sldMk cId="541853025" sldId="256"/>
            <ac:spMk id="84" creationId="{03378CF7-39CA-121E-DCA1-1A507A50C732}"/>
          </ac:spMkLst>
        </pc:spChg>
        <pc:spChg chg="add mod">
          <ac:chgData name="Chloe Keiran" userId="S::cmk19@fsu.edu::732f0397-0029-422a-9fe5-1466c05581a9" providerId="AD" clId="Web-{343719FB-2B74-E21B-7CA4-FE162029A81A}" dt="2024-02-22T23:21:36.244" v="180" actId="20577"/>
          <ac:spMkLst>
            <pc:docMk/>
            <pc:sldMk cId="541853025" sldId="256"/>
            <ac:spMk id="85" creationId="{4315BA36-0D74-DD63-16D9-60FF8B7CEBA4}"/>
          </ac:spMkLst>
        </pc:spChg>
      </pc:sldChg>
      <pc:sldChg chg="del">
        <pc:chgData name="Chloe Keiran" userId="S::cmk19@fsu.edu::732f0397-0029-422a-9fe5-1466c05581a9" providerId="AD" clId="Web-{343719FB-2B74-E21B-7CA4-FE162029A81A}" dt="2024-02-22T22:31:20.081" v="0"/>
        <pc:sldMkLst>
          <pc:docMk/>
          <pc:sldMk cId="2634029704" sldId="257"/>
        </pc:sldMkLst>
      </pc:sldChg>
    </pc:docChg>
  </pc:docChgLst>
  <pc:docChgLst>
    <pc:chgData name="Maria Rojas Castro" userId="S::mar19i@fsu.edu::b303a568-9ff1-432b-995f-fb1091d48c0a" providerId="AD" clId="Web-{18AF818D-70C4-8A40-ACC3-F3240AA3EE50}"/>
    <pc:docChg chg="modSld">
      <pc:chgData name="Maria Rojas Castro" userId="S::mar19i@fsu.edu::b303a568-9ff1-432b-995f-fb1091d48c0a" providerId="AD" clId="Web-{18AF818D-70C4-8A40-ACC3-F3240AA3EE50}" dt="2024-03-25T01:39:04.890" v="192"/>
      <pc:docMkLst>
        <pc:docMk/>
      </pc:docMkLst>
      <pc:sldChg chg="addSp delSp modSp">
        <pc:chgData name="Maria Rojas Castro" userId="S::mar19i@fsu.edu::b303a568-9ff1-432b-995f-fb1091d48c0a" providerId="AD" clId="Web-{18AF818D-70C4-8A40-ACC3-F3240AA3EE50}" dt="2024-03-25T01:39:04.890" v="192"/>
        <pc:sldMkLst>
          <pc:docMk/>
          <pc:sldMk cId="541853025" sldId="256"/>
        </pc:sldMkLst>
        <pc:spChg chg="mod">
          <ac:chgData name="Maria Rojas Castro" userId="S::mar19i@fsu.edu::b303a568-9ff1-432b-995f-fb1091d48c0a" providerId="AD" clId="Web-{18AF818D-70C4-8A40-ACC3-F3240AA3EE50}" dt="2024-03-25T01:39:00.031" v="191"/>
          <ac:spMkLst>
            <pc:docMk/>
            <pc:sldMk cId="541853025" sldId="256"/>
            <ac:spMk id="2" creationId="{86CE48C2-503A-96C7-ECB4-937CD72932E6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23" actId="1076"/>
          <ac:spMkLst>
            <pc:docMk/>
            <pc:sldMk cId="541853025" sldId="256"/>
            <ac:spMk id="6" creationId="{8A596B8B-7DAF-70FD-7FA7-3BD115A48AE1}"/>
          </ac:spMkLst>
        </pc:spChg>
        <pc:spChg chg="mod">
          <ac:chgData name="Maria Rojas Castro" userId="S::mar19i@fsu.edu::b303a568-9ff1-432b-995f-fb1091d48c0a" providerId="AD" clId="Web-{18AF818D-70C4-8A40-ACC3-F3240AA3EE50}" dt="2024-03-25T01:34:47.118" v="149" actId="1076"/>
          <ac:spMkLst>
            <pc:docMk/>
            <pc:sldMk cId="541853025" sldId="256"/>
            <ac:spMk id="11" creationId="{98F3EF67-E84E-A32A-CACC-A9A9CC4917A4}"/>
          </ac:spMkLst>
        </pc:spChg>
        <pc:spChg chg="mod">
          <ac:chgData name="Maria Rojas Castro" userId="S::mar19i@fsu.edu::b303a568-9ff1-432b-995f-fb1091d48c0a" providerId="AD" clId="Web-{18AF818D-70C4-8A40-ACC3-F3240AA3EE50}" dt="2024-03-25T01:34:47.118" v="148" actId="1076"/>
          <ac:spMkLst>
            <pc:docMk/>
            <pc:sldMk cId="541853025" sldId="256"/>
            <ac:spMk id="12" creationId="{83FFD6B4-4156-4C92-F413-2DDE7466226F}"/>
          </ac:spMkLst>
        </pc:spChg>
        <pc:spChg chg="mod">
          <ac:chgData name="Maria Rojas Castro" userId="S::mar19i@fsu.edu::b303a568-9ff1-432b-995f-fb1091d48c0a" providerId="AD" clId="Web-{18AF818D-70C4-8A40-ACC3-F3240AA3EE50}" dt="2024-03-25T01:34:47.118" v="144" actId="1076"/>
          <ac:spMkLst>
            <pc:docMk/>
            <pc:sldMk cId="541853025" sldId="256"/>
            <ac:spMk id="13" creationId="{5ACD0EEB-FEF3-20CB-456A-C3E433F01C19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68" actId="1076"/>
          <ac:spMkLst>
            <pc:docMk/>
            <pc:sldMk cId="541853025" sldId="256"/>
            <ac:spMk id="14" creationId="{59BC5AD6-86A0-7F4B-725B-5C4ECD400CC4}"/>
          </ac:spMkLst>
        </pc:spChg>
        <pc:spChg chg="mod">
          <ac:chgData name="Maria Rojas Castro" userId="S::mar19i@fsu.edu::b303a568-9ff1-432b-995f-fb1091d48c0a" providerId="AD" clId="Web-{18AF818D-70C4-8A40-ACC3-F3240AA3EE50}" dt="2024-03-25T01:35:20.166" v="151" actId="1076"/>
          <ac:spMkLst>
            <pc:docMk/>
            <pc:sldMk cId="541853025" sldId="256"/>
            <ac:spMk id="15" creationId="{61C08582-D2A6-C5CC-2DDD-97670577FFFC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22" actId="1076"/>
          <ac:spMkLst>
            <pc:docMk/>
            <pc:sldMk cId="541853025" sldId="256"/>
            <ac:spMk id="16" creationId="{086EEF0B-552C-249D-9A31-95B133937DEF}"/>
          </ac:spMkLst>
        </pc:spChg>
        <pc:spChg chg="mod">
          <ac:chgData name="Maria Rojas Castro" userId="S::mar19i@fsu.edu::b303a568-9ff1-432b-995f-fb1091d48c0a" providerId="AD" clId="Web-{18AF818D-70C4-8A40-ACC3-F3240AA3EE50}" dt="2024-03-25T01:34:47.118" v="143" actId="1076"/>
          <ac:spMkLst>
            <pc:docMk/>
            <pc:sldMk cId="541853025" sldId="256"/>
            <ac:spMk id="17" creationId="{8DC557C2-B324-0D9B-FE83-21A1ED08972E}"/>
          </ac:spMkLst>
        </pc:spChg>
        <pc:spChg chg="mod">
          <ac:chgData name="Maria Rojas Castro" userId="S::mar19i@fsu.edu::b303a568-9ff1-432b-995f-fb1091d48c0a" providerId="AD" clId="Web-{18AF818D-70C4-8A40-ACC3-F3240AA3EE50}" dt="2024-03-25T01:35:20.197" v="152" actId="1076"/>
          <ac:spMkLst>
            <pc:docMk/>
            <pc:sldMk cId="541853025" sldId="256"/>
            <ac:spMk id="18" creationId="{BA7D4812-1103-F544-8616-143C873E6919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21" actId="1076"/>
          <ac:spMkLst>
            <pc:docMk/>
            <pc:sldMk cId="541853025" sldId="256"/>
            <ac:spMk id="19" creationId="{0F330E47-99FB-3313-9395-FFF2D55ACC29}"/>
          </ac:spMkLst>
        </pc:spChg>
        <pc:spChg chg="mod">
          <ac:chgData name="Maria Rojas Castro" userId="S::mar19i@fsu.edu::b303a568-9ff1-432b-995f-fb1091d48c0a" providerId="AD" clId="Web-{18AF818D-70C4-8A40-ACC3-F3240AA3EE50}" dt="2024-03-25T01:36:29.777" v="182" actId="1076"/>
          <ac:spMkLst>
            <pc:docMk/>
            <pc:sldMk cId="541853025" sldId="256"/>
            <ac:spMk id="20" creationId="{90A5B665-548E-F3BF-79D0-4942FE196219}"/>
          </ac:spMkLst>
        </pc:spChg>
        <pc:spChg chg="mod">
          <ac:chgData name="Maria Rojas Castro" userId="S::mar19i@fsu.edu::b303a568-9ff1-432b-995f-fb1091d48c0a" providerId="AD" clId="Web-{18AF818D-70C4-8A40-ACC3-F3240AA3EE50}" dt="2024-03-25T01:32:20.239" v="61" actId="1076"/>
          <ac:spMkLst>
            <pc:docMk/>
            <pc:sldMk cId="541853025" sldId="256"/>
            <ac:spMk id="21" creationId="{B299D51E-5F5C-3B17-1976-2C6ACB187259}"/>
          </ac:spMkLst>
        </pc:spChg>
        <pc:spChg chg="mod">
          <ac:chgData name="Maria Rojas Castro" userId="S::mar19i@fsu.edu::b303a568-9ff1-432b-995f-fb1091d48c0a" providerId="AD" clId="Web-{18AF818D-70C4-8A40-ACC3-F3240AA3EE50}" dt="2024-03-25T01:32:20.177" v="59" actId="1076"/>
          <ac:spMkLst>
            <pc:docMk/>
            <pc:sldMk cId="541853025" sldId="256"/>
            <ac:spMk id="23" creationId="{7EDA9F0B-6490-F797-2F67-229D2F69B391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20" actId="1076"/>
          <ac:spMkLst>
            <pc:docMk/>
            <pc:sldMk cId="541853025" sldId="256"/>
            <ac:spMk id="24" creationId="{775DA63A-6B90-7241-8A97-35AAA7B2E511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19" actId="1076"/>
          <ac:spMkLst>
            <pc:docMk/>
            <pc:sldMk cId="541853025" sldId="256"/>
            <ac:spMk id="25" creationId="{4D1AC5E5-C0FE-5966-ABD0-9AB08700D9E6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18" actId="1076"/>
          <ac:spMkLst>
            <pc:docMk/>
            <pc:sldMk cId="541853025" sldId="256"/>
            <ac:spMk id="26" creationId="{AF5A1A39-EFA3-8C84-9E89-3835281255FB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17" actId="1076"/>
          <ac:spMkLst>
            <pc:docMk/>
            <pc:sldMk cId="541853025" sldId="256"/>
            <ac:spMk id="30" creationId="{1E565104-43FE-95E8-2011-5AEC163D7C32}"/>
          </ac:spMkLst>
        </pc:spChg>
        <pc:spChg chg="mod">
          <ac:chgData name="Maria Rojas Castro" userId="S::mar19i@fsu.edu::b303a568-9ff1-432b-995f-fb1091d48c0a" providerId="AD" clId="Web-{18AF818D-70C4-8A40-ACC3-F3240AA3EE50}" dt="2024-03-25T01:34:13.476" v="116" actId="1076"/>
          <ac:spMkLst>
            <pc:docMk/>
            <pc:sldMk cId="541853025" sldId="256"/>
            <ac:spMk id="31" creationId="{344CFA0D-8FF7-F30B-F04E-B9293E9A31B9}"/>
          </ac:spMkLst>
        </pc:spChg>
        <pc:spChg chg="mod">
          <ac:chgData name="Maria Rojas Castro" userId="S::mar19i@fsu.edu::b303a568-9ff1-432b-995f-fb1091d48c0a" providerId="AD" clId="Web-{18AF818D-70C4-8A40-ACC3-F3240AA3EE50}" dt="2024-03-25T01:31:34.238" v="56"/>
          <ac:spMkLst>
            <pc:docMk/>
            <pc:sldMk cId="541853025" sldId="256"/>
            <ac:spMk id="32" creationId="{E686F869-5DD7-C7E2-320C-CE7CAAD74294}"/>
          </ac:spMkLst>
        </pc:spChg>
        <pc:spChg chg="mod">
          <ac:chgData name="Maria Rojas Castro" userId="S::mar19i@fsu.edu::b303a568-9ff1-432b-995f-fb1091d48c0a" providerId="AD" clId="Web-{18AF818D-70C4-8A40-ACC3-F3240AA3EE50}" dt="2024-03-25T01:33:13.553" v="65" actId="1076"/>
          <ac:spMkLst>
            <pc:docMk/>
            <pc:sldMk cId="541853025" sldId="256"/>
            <ac:spMk id="33" creationId="{77D8C969-200C-1F09-D87D-341D31F77AC5}"/>
          </ac:spMkLst>
        </pc:spChg>
        <pc:spChg chg="mod">
          <ac:chgData name="Maria Rojas Castro" userId="S::mar19i@fsu.edu::b303a568-9ff1-432b-995f-fb1091d48c0a" providerId="AD" clId="Web-{18AF818D-70C4-8A40-ACC3-F3240AA3EE50}" dt="2024-03-25T01:36:09.214" v="179" actId="1076"/>
          <ac:spMkLst>
            <pc:docMk/>
            <pc:sldMk cId="541853025" sldId="256"/>
            <ac:spMk id="34" creationId="{E6704017-2ED1-8C40-13A5-25F579FC427D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5" actId="1076"/>
          <ac:spMkLst>
            <pc:docMk/>
            <pc:sldMk cId="541853025" sldId="256"/>
            <ac:spMk id="35" creationId="{2C41348A-BD5D-A064-FE78-5B7A06CDA665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4" actId="1076"/>
          <ac:spMkLst>
            <pc:docMk/>
            <pc:sldMk cId="541853025" sldId="256"/>
            <ac:spMk id="37" creationId="{350F9123-C56E-6862-63E4-237141F22A29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3" actId="1076"/>
          <ac:spMkLst>
            <pc:docMk/>
            <pc:sldMk cId="541853025" sldId="256"/>
            <ac:spMk id="38" creationId="{ECA8E897-94DC-EDC5-2A1E-CF8FEF563EB2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2" actId="1076"/>
          <ac:spMkLst>
            <pc:docMk/>
            <pc:sldMk cId="541853025" sldId="256"/>
            <ac:spMk id="42" creationId="{7F5C92B7-590E-E1A1-60DA-4A8A931282F3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1" actId="1076"/>
          <ac:spMkLst>
            <pc:docMk/>
            <pc:sldMk cId="541853025" sldId="256"/>
            <ac:spMk id="43" creationId="{1901B55E-3676-C1CD-4ABE-5AF523FF0ADC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70" actId="1076"/>
          <ac:spMkLst>
            <pc:docMk/>
            <pc:sldMk cId="541853025" sldId="256"/>
            <ac:spMk id="44" creationId="{93657DAF-7A1B-4E88-F249-D4FF8E2DBCFC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69" actId="1076"/>
          <ac:spMkLst>
            <pc:docMk/>
            <pc:sldMk cId="541853025" sldId="256"/>
            <ac:spMk id="45" creationId="{60B79FC1-29BB-7EDB-4DDA-FCBBB2FF2FBC}"/>
          </ac:spMkLst>
        </pc:spChg>
        <pc:spChg chg="mod">
          <ac:chgData name="Maria Rojas Castro" userId="S::mar19i@fsu.edu::b303a568-9ff1-432b-995f-fb1091d48c0a" providerId="AD" clId="Web-{18AF818D-70C4-8A40-ACC3-F3240AA3EE50}" dt="2024-03-25T01:38:49.890" v="188"/>
          <ac:spMkLst>
            <pc:docMk/>
            <pc:sldMk cId="541853025" sldId="256"/>
            <ac:spMk id="47" creationId="{873F2C2D-63CB-6710-C95A-81248E9A1117}"/>
          </ac:spMkLst>
        </pc:spChg>
        <pc:spChg chg="mod">
          <ac:chgData name="Maria Rojas Castro" userId="S::mar19i@fsu.edu::b303a568-9ff1-432b-995f-fb1091d48c0a" providerId="AD" clId="Web-{18AF818D-70C4-8A40-ACC3-F3240AA3EE50}" dt="2024-03-25T01:38:26.983" v="187"/>
          <ac:spMkLst>
            <pc:docMk/>
            <pc:sldMk cId="541853025" sldId="256"/>
            <ac:spMk id="48" creationId="{B75B9820-F6FF-1160-D32A-60F502C2CF0F}"/>
          </ac:spMkLst>
        </pc:spChg>
        <pc:spChg chg="mod">
          <ac:chgData name="Maria Rojas Castro" userId="S::mar19i@fsu.edu::b303a568-9ff1-432b-995f-fb1091d48c0a" providerId="AD" clId="Web-{18AF818D-70C4-8A40-ACC3-F3240AA3EE50}" dt="2024-03-25T01:38:23.733" v="186"/>
          <ac:spMkLst>
            <pc:docMk/>
            <pc:sldMk cId="541853025" sldId="256"/>
            <ac:spMk id="49" creationId="{8604DA41-F9C8-02A4-4CAE-DE579BC031BB}"/>
          </ac:spMkLst>
        </pc:spChg>
        <pc:spChg chg="mod">
          <ac:chgData name="Maria Rojas Castro" userId="S::mar19i@fsu.edu::b303a568-9ff1-432b-995f-fb1091d48c0a" providerId="AD" clId="Web-{18AF818D-70C4-8A40-ACC3-F3240AA3EE50}" dt="2024-03-25T01:21:15.784" v="24" actId="20577"/>
          <ac:spMkLst>
            <pc:docMk/>
            <pc:sldMk cId="541853025" sldId="256"/>
            <ac:spMk id="56" creationId="{A910189B-8DFC-1FAE-D936-0E7640AC3D6F}"/>
          </ac:spMkLst>
        </pc:spChg>
        <pc:spChg chg="mod">
          <ac:chgData name="Maria Rojas Castro" userId="S::mar19i@fsu.edu::b303a568-9ff1-432b-995f-fb1091d48c0a" providerId="AD" clId="Web-{18AF818D-70C4-8A40-ACC3-F3240AA3EE50}" dt="2024-03-25T01:35:44.651" v="167" actId="1076"/>
          <ac:spMkLst>
            <pc:docMk/>
            <pc:sldMk cId="541853025" sldId="256"/>
            <ac:spMk id="57" creationId="{15E302F0-4199-58F7-D26C-B692987D8451}"/>
          </ac:spMkLst>
        </pc:spChg>
        <pc:spChg chg="mod">
          <ac:chgData name="Maria Rojas Castro" userId="S::mar19i@fsu.edu::b303a568-9ff1-432b-995f-fb1091d48c0a" providerId="AD" clId="Web-{18AF818D-70C4-8A40-ACC3-F3240AA3EE50}" dt="2024-03-25T01:25:28.978" v="37" actId="20577"/>
          <ac:spMkLst>
            <pc:docMk/>
            <pc:sldMk cId="541853025" sldId="256"/>
            <ac:spMk id="58" creationId="{288986A1-61AB-C41B-81F7-7C282F553725}"/>
          </ac:spMkLst>
        </pc:spChg>
        <pc:spChg chg="mod">
          <ac:chgData name="Maria Rojas Castro" userId="S::mar19i@fsu.edu::b303a568-9ff1-432b-995f-fb1091d48c0a" providerId="AD" clId="Web-{18AF818D-70C4-8A40-ACC3-F3240AA3EE50}" dt="2024-03-25T01:36:09.245" v="180" actId="1076"/>
          <ac:spMkLst>
            <pc:docMk/>
            <pc:sldMk cId="541853025" sldId="256"/>
            <ac:spMk id="59" creationId="{0FCC6F29-2E86-9626-EDDE-5EE4E6014529}"/>
          </ac:spMkLst>
        </pc:spChg>
        <pc:spChg chg="mod">
          <ac:chgData name="Maria Rojas Castro" userId="S::mar19i@fsu.edu::b303a568-9ff1-432b-995f-fb1091d48c0a" providerId="AD" clId="Web-{18AF818D-70C4-8A40-ACC3-F3240AA3EE50}" dt="2024-03-25T01:38:55.874" v="189"/>
          <ac:spMkLst>
            <pc:docMk/>
            <pc:sldMk cId="541853025" sldId="256"/>
            <ac:spMk id="73" creationId="{915FCEF3-0F7A-6B3C-E2C2-2B89FF1249FB}"/>
          </ac:spMkLst>
        </pc:spChg>
        <pc:spChg chg="mod">
          <ac:chgData name="Maria Rojas Castro" userId="S::mar19i@fsu.edu::b303a568-9ff1-432b-995f-fb1091d48c0a" providerId="AD" clId="Web-{18AF818D-70C4-8A40-ACC3-F3240AA3EE50}" dt="2024-03-25T01:39:04.890" v="192"/>
          <ac:spMkLst>
            <pc:docMk/>
            <pc:sldMk cId="541853025" sldId="256"/>
            <ac:spMk id="82" creationId="{AC2F77BE-217C-06B8-92E3-7003E6C5C60F}"/>
          </ac:spMkLst>
        </pc:spChg>
        <pc:graphicFrameChg chg="mod">
          <ac:chgData name="Maria Rojas Castro" userId="S::mar19i@fsu.edu::b303a568-9ff1-432b-995f-fb1091d48c0a" providerId="AD" clId="Web-{18AF818D-70C4-8A40-ACC3-F3240AA3EE50}" dt="2024-03-25T01:35:44.651" v="166" actId="1076"/>
          <ac:graphicFrameMkLst>
            <pc:docMk/>
            <pc:sldMk cId="541853025" sldId="256"/>
            <ac:graphicFrameMk id="81" creationId="{79393ECD-6DFF-2F3A-75A0-FF6FF2EC703B}"/>
          </ac:graphicFrameMkLst>
        </pc:graphicFrameChg>
        <pc:picChg chg="mod">
          <ac:chgData name="Maria Rojas Castro" userId="S::mar19i@fsu.edu::b303a568-9ff1-432b-995f-fb1091d48c0a" providerId="AD" clId="Web-{18AF818D-70C4-8A40-ACC3-F3240AA3EE50}" dt="2024-03-25T01:28:04.092" v="52" actId="1076"/>
          <ac:picMkLst>
            <pc:docMk/>
            <pc:sldMk cId="541853025" sldId="256"/>
            <ac:picMk id="60" creationId="{4B2633F4-1B71-4699-BB73-00793C9CD888}"/>
          </ac:picMkLst>
        </pc:picChg>
        <pc:picChg chg="del mod">
          <ac:chgData name="Maria Rojas Castro" userId="S::mar19i@fsu.edu::b303a568-9ff1-432b-995f-fb1091d48c0a" providerId="AD" clId="Web-{18AF818D-70C4-8A40-ACC3-F3240AA3EE50}" dt="2024-03-25T01:27:22.934" v="48"/>
          <ac:picMkLst>
            <pc:docMk/>
            <pc:sldMk cId="541853025" sldId="256"/>
            <ac:picMk id="61" creationId="{3299B7A0-C46C-E74B-D061-B7982F91E91E}"/>
          </ac:picMkLst>
        </pc:picChg>
        <pc:picChg chg="del">
          <ac:chgData name="Maria Rojas Castro" userId="S::mar19i@fsu.edu::b303a568-9ff1-432b-995f-fb1091d48c0a" providerId="AD" clId="Web-{18AF818D-70C4-8A40-ACC3-F3240AA3EE50}" dt="2024-03-25T01:25:56.182" v="38"/>
          <ac:picMkLst>
            <pc:docMk/>
            <pc:sldMk cId="541853025" sldId="256"/>
            <ac:picMk id="74" creationId="{DF8FA864-902E-3B5A-75C9-2E9A55609BB3}"/>
          </ac:picMkLst>
        </pc:picChg>
        <pc:picChg chg="mod">
          <ac:chgData name="Maria Rojas Castro" userId="S::mar19i@fsu.edu::b303a568-9ff1-432b-995f-fb1091d48c0a" providerId="AD" clId="Web-{18AF818D-70C4-8A40-ACC3-F3240AA3EE50}" dt="2024-03-25T01:36:44.309" v="183" actId="1076"/>
          <ac:picMkLst>
            <pc:docMk/>
            <pc:sldMk cId="541853025" sldId="256"/>
            <ac:picMk id="79" creationId="{E4F87316-15FF-AFFA-6066-0F37072E9702}"/>
          </ac:picMkLst>
        </pc:picChg>
        <pc:picChg chg="add del mod">
          <ac:chgData name="Maria Rojas Castro" userId="S::mar19i@fsu.edu::b303a568-9ff1-432b-995f-fb1091d48c0a" providerId="AD" clId="Web-{18AF818D-70C4-8A40-ACC3-F3240AA3EE50}" dt="2024-03-25T01:26:34.105" v="40"/>
          <ac:picMkLst>
            <pc:docMk/>
            <pc:sldMk cId="541853025" sldId="256"/>
            <ac:picMk id="89" creationId="{28846EE2-C2AB-76CC-B701-F77B05FA17F2}"/>
          </ac:picMkLst>
        </pc:picChg>
        <pc:picChg chg="add mod">
          <ac:chgData name="Maria Rojas Castro" userId="S::mar19i@fsu.edu::b303a568-9ff1-432b-995f-fb1091d48c0a" providerId="AD" clId="Web-{18AF818D-70C4-8A40-ACC3-F3240AA3EE50}" dt="2024-03-25T01:27:55.545" v="51" actId="1076"/>
          <ac:picMkLst>
            <pc:docMk/>
            <pc:sldMk cId="541853025" sldId="256"/>
            <ac:picMk id="90" creationId="{82D207DE-CBD2-17CD-8A90-E71CA4D6B48A}"/>
          </ac:picMkLst>
        </pc:picChg>
      </pc:sldChg>
    </pc:docChg>
  </pc:docChgLst>
  <pc:docChgLst>
    <pc:chgData name="Chloe Keiran" userId="S::cmk19@fsu.edu::732f0397-0029-422a-9fe5-1466c05581a9" providerId="AD" clId="Web-{A0A10BFB-A6C0-D12C-A63E-1BD5FF8FD185}"/>
    <pc:docChg chg="modSld">
      <pc:chgData name="Chloe Keiran" userId="S::cmk19@fsu.edu::732f0397-0029-422a-9fe5-1466c05581a9" providerId="AD" clId="Web-{A0A10BFB-A6C0-D12C-A63E-1BD5FF8FD185}" dt="2024-02-23T20:47:20.163" v="41"/>
      <pc:docMkLst>
        <pc:docMk/>
      </pc:docMkLst>
      <pc:sldChg chg="modSp">
        <pc:chgData name="Chloe Keiran" userId="S::cmk19@fsu.edu::732f0397-0029-422a-9fe5-1466c05581a9" providerId="AD" clId="Web-{A0A10BFB-A6C0-D12C-A63E-1BD5FF8FD185}" dt="2024-02-23T20:47:20.163" v="41"/>
        <pc:sldMkLst>
          <pc:docMk/>
          <pc:sldMk cId="541853025" sldId="256"/>
        </pc:sldMkLst>
        <pc:spChg chg="mod">
          <ac:chgData name="Chloe Keiran" userId="S::cmk19@fsu.edu::732f0397-0029-422a-9fe5-1466c05581a9" providerId="AD" clId="Web-{A0A10BFB-A6C0-D12C-A63E-1BD5FF8FD185}" dt="2024-02-23T20:43:45.953" v="38" actId="1076"/>
          <ac:spMkLst>
            <pc:docMk/>
            <pc:sldMk cId="541853025" sldId="256"/>
            <ac:spMk id="32" creationId="{E686F869-5DD7-C7E2-320C-CE7CAAD74294}"/>
          </ac:spMkLst>
        </pc:spChg>
        <pc:spChg chg="mod">
          <ac:chgData name="Chloe Keiran" userId="S::cmk19@fsu.edu::732f0397-0029-422a-9fe5-1466c05581a9" providerId="AD" clId="Web-{A0A10BFB-A6C0-D12C-A63E-1BD5FF8FD185}" dt="2024-02-23T20:43:45.969" v="39" actId="1076"/>
          <ac:spMkLst>
            <pc:docMk/>
            <pc:sldMk cId="541853025" sldId="256"/>
            <ac:spMk id="33" creationId="{77D8C969-200C-1F09-D87D-341D31F77AC5}"/>
          </ac:spMkLst>
        </pc:spChg>
        <pc:spChg chg="mod">
          <ac:chgData name="Chloe Keiran" userId="S::cmk19@fsu.edu::732f0397-0029-422a-9fe5-1466c05581a9" providerId="AD" clId="Web-{A0A10BFB-A6C0-D12C-A63E-1BD5FF8FD185}" dt="2024-02-23T20:43:33.891" v="31" actId="1076"/>
          <ac:spMkLst>
            <pc:docMk/>
            <pc:sldMk cId="541853025" sldId="256"/>
            <ac:spMk id="50" creationId="{105DB180-9D75-4379-F5B6-22EE8C0793C3}"/>
          </ac:spMkLst>
        </pc:spChg>
        <pc:spChg chg="mod">
          <ac:chgData name="Chloe Keiran" userId="S::cmk19@fsu.edu::732f0397-0029-422a-9fe5-1466c05581a9" providerId="AD" clId="Web-{A0A10BFB-A6C0-D12C-A63E-1BD5FF8FD185}" dt="2024-02-23T20:43:33.922" v="32" actId="1076"/>
          <ac:spMkLst>
            <pc:docMk/>
            <pc:sldMk cId="541853025" sldId="256"/>
            <ac:spMk id="56" creationId="{A910189B-8DFC-1FAE-D936-0E7640AC3D6F}"/>
          </ac:spMkLst>
        </pc:spChg>
        <pc:spChg chg="mod">
          <ac:chgData name="Chloe Keiran" userId="S::cmk19@fsu.edu::732f0397-0029-422a-9fe5-1466c05581a9" providerId="AD" clId="Web-{A0A10BFB-A6C0-D12C-A63E-1BD5FF8FD185}" dt="2024-02-23T20:43:33.953" v="33" actId="1076"/>
          <ac:spMkLst>
            <pc:docMk/>
            <pc:sldMk cId="541853025" sldId="256"/>
            <ac:spMk id="58" creationId="{288986A1-61AB-C41B-81F7-7C282F553725}"/>
          </ac:spMkLst>
        </pc:spChg>
        <pc:spChg chg="mod">
          <ac:chgData name="Chloe Keiran" userId="S::cmk19@fsu.edu::732f0397-0029-422a-9fe5-1466c05581a9" providerId="AD" clId="Web-{A0A10BFB-A6C0-D12C-A63E-1BD5FF8FD185}" dt="2024-02-23T20:43:33.859" v="30" actId="1076"/>
          <ac:spMkLst>
            <pc:docMk/>
            <pc:sldMk cId="541853025" sldId="256"/>
            <ac:spMk id="62" creationId="{C794C424-E6BF-2EAD-29CA-87096DAA9A60}"/>
          </ac:spMkLst>
        </pc:spChg>
        <pc:spChg chg="mod">
          <ac:chgData name="Chloe Keiran" userId="S::cmk19@fsu.edu::732f0397-0029-422a-9fe5-1466c05581a9" providerId="AD" clId="Web-{A0A10BFB-A6C0-D12C-A63E-1BD5FF8FD185}" dt="2024-02-23T20:43:34.031" v="36" actId="1076"/>
          <ac:spMkLst>
            <pc:docMk/>
            <pc:sldMk cId="541853025" sldId="256"/>
            <ac:spMk id="63" creationId="{58C4B1E0-38EA-2746-5E3C-3701F3D35614}"/>
          </ac:spMkLst>
        </pc:spChg>
        <pc:spChg chg="mod">
          <ac:chgData name="Chloe Keiran" userId="S::cmk19@fsu.edu::732f0397-0029-422a-9fe5-1466c05581a9" providerId="AD" clId="Web-{A0A10BFB-A6C0-D12C-A63E-1BD5FF8FD185}" dt="2024-02-23T20:43:33.828" v="29" actId="1076"/>
          <ac:spMkLst>
            <pc:docMk/>
            <pc:sldMk cId="541853025" sldId="256"/>
            <ac:spMk id="65" creationId="{6F55A5DB-231D-91FC-DE19-5B7D84B6CC9D}"/>
          </ac:spMkLst>
        </pc:spChg>
        <pc:spChg chg="mod">
          <ac:chgData name="Chloe Keiran" userId="S::cmk19@fsu.edu::732f0397-0029-422a-9fe5-1466c05581a9" providerId="AD" clId="Web-{A0A10BFB-A6C0-D12C-A63E-1BD5FF8FD185}" dt="2024-02-23T20:41:03.636" v="6" actId="1076"/>
          <ac:spMkLst>
            <pc:docMk/>
            <pc:sldMk cId="541853025" sldId="256"/>
            <ac:spMk id="70" creationId="{D390E972-DAE9-731A-087C-3E0E083B186E}"/>
          </ac:spMkLst>
        </pc:spChg>
        <pc:spChg chg="mod">
          <ac:chgData name="Chloe Keiran" userId="S::cmk19@fsu.edu::732f0397-0029-422a-9fe5-1466c05581a9" providerId="AD" clId="Web-{A0A10BFB-A6C0-D12C-A63E-1BD5FF8FD185}" dt="2024-02-23T20:41:03.667" v="7" actId="1076"/>
          <ac:spMkLst>
            <pc:docMk/>
            <pc:sldMk cId="541853025" sldId="256"/>
            <ac:spMk id="72" creationId="{9615477C-901B-CD71-B8C2-84955B5B2B4B}"/>
          </ac:spMkLst>
        </pc:spChg>
        <pc:spChg chg="mod">
          <ac:chgData name="Chloe Keiran" userId="S::cmk19@fsu.edu::732f0397-0029-422a-9fe5-1466c05581a9" providerId="AD" clId="Web-{A0A10BFB-A6C0-D12C-A63E-1BD5FF8FD185}" dt="2024-02-23T20:41:58.919" v="25" actId="20577"/>
          <ac:spMkLst>
            <pc:docMk/>
            <pc:sldMk cId="541853025" sldId="256"/>
            <ac:spMk id="82" creationId="{AC2F77BE-217C-06B8-92E3-7003E6C5C60F}"/>
          </ac:spMkLst>
        </pc:spChg>
        <pc:spChg chg="mod">
          <ac:chgData name="Chloe Keiran" userId="S::cmk19@fsu.edu::732f0397-0029-422a-9fe5-1466c05581a9" providerId="AD" clId="Web-{A0A10BFB-A6C0-D12C-A63E-1BD5FF8FD185}" dt="2024-02-23T20:41:03.683" v="8" actId="1076"/>
          <ac:spMkLst>
            <pc:docMk/>
            <pc:sldMk cId="541853025" sldId="256"/>
            <ac:spMk id="83" creationId="{43F78E89-6ED2-8294-7744-1B94BEB76990}"/>
          </ac:spMkLst>
        </pc:spChg>
        <pc:spChg chg="mod">
          <ac:chgData name="Chloe Keiran" userId="S::cmk19@fsu.edu::732f0397-0029-422a-9fe5-1466c05581a9" providerId="AD" clId="Web-{A0A10BFB-A6C0-D12C-A63E-1BD5FF8FD185}" dt="2024-02-23T20:41:03.714" v="9" actId="1076"/>
          <ac:spMkLst>
            <pc:docMk/>
            <pc:sldMk cId="541853025" sldId="256"/>
            <ac:spMk id="84" creationId="{630F9527-8DF3-2D57-AE1F-A1E2A58B9DA4}"/>
          </ac:spMkLst>
        </pc:spChg>
        <pc:spChg chg="mod">
          <ac:chgData name="Chloe Keiran" userId="S::cmk19@fsu.edu::732f0397-0029-422a-9fe5-1466c05581a9" providerId="AD" clId="Web-{A0A10BFB-A6C0-D12C-A63E-1BD5FF8FD185}" dt="2024-02-23T20:42:31.186" v="26" actId="1076"/>
          <ac:spMkLst>
            <pc:docMk/>
            <pc:sldMk cId="541853025" sldId="256"/>
            <ac:spMk id="85" creationId="{4315BA36-0D74-DD63-16D9-60FF8B7CEBA4}"/>
          </ac:spMkLst>
        </pc:spChg>
        <pc:spChg chg="mod">
          <ac:chgData name="Chloe Keiran" userId="S::cmk19@fsu.edu::732f0397-0029-422a-9fe5-1466c05581a9" providerId="AD" clId="Web-{A0A10BFB-A6C0-D12C-A63E-1BD5FF8FD185}" dt="2024-02-23T20:41:03.730" v="10" actId="1076"/>
          <ac:spMkLst>
            <pc:docMk/>
            <pc:sldMk cId="541853025" sldId="256"/>
            <ac:spMk id="86" creationId="{401A1AA4-8F97-7147-D194-769ACBD43E9E}"/>
          </ac:spMkLst>
        </pc:spChg>
        <pc:spChg chg="mod">
          <ac:chgData name="Chloe Keiran" userId="S::cmk19@fsu.edu::732f0397-0029-422a-9fe5-1466c05581a9" providerId="AD" clId="Web-{A0A10BFB-A6C0-D12C-A63E-1BD5FF8FD185}" dt="2024-02-23T20:41:03.761" v="11" actId="1076"/>
          <ac:spMkLst>
            <pc:docMk/>
            <pc:sldMk cId="541853025" sldId="256"/>
            <ac:spMk id="87" creationId="{492D3DE9-5CE6-3B68-7576-80F7FEEFF84C}"/>
          </ac:spMkLst>
        </pc:spChg>
        <pc:spChg chg="mod">
          <ac:chgData name="Chloe Keiran" userId="S::cmk19@fsu.edu::732f0397-0029-422a-9fe5-1466c05581a9" providerId="AD" clId="Web-{A0A10BFB-A6C0-D12C-A63E-1BD5FF8FD185}" dt="2024-02-23T20:41:03.792" v="12" actId="1076"/>
          <ac:spMkLst>
            <pc:docMk/>
            <pc:sldMk cId="541853025" sldId="256"/>
            <ac:spMk id="88" creationId="{0CB3268A-C794-7567-72A7-ED675EDA44DF}"/>
          </ac:spMkLst>
        </pc:spChg>
        <pc:spChg chg="mod">
          <ac:chgData name="Chloe Keiran" userId="S::cmk19@fsu.edu::732f0397-0029-422a-9fe5-1466c05581a9" providerId="AD" clId="Web-{A0A10BFB-A6C0-D12C-A63E-1BD5FF8FD185}" dt="2024-02-23T20:42:41.795" v="27" actId="1076"/>
          <ac:spMkLst>
            <pc:docMk/>
            <pc:sldMk cId="541853025" sldId="256"/>
            <ac:spMk id="94" creationId="{1F7DAC4A-153F-CCD2-99A4-88684C66B10A}"/>
          </ac:spMkLst>
        </pc:spChg>
        <pc:spChg chg="mod">
          <ac:chgData name="Chloe Keiran" userId="S::cmk19@fsu.edu::732f0397-0029-422a-9fe5-1466c05581a9" providerId="AD" clId="Web-{A0A10BFB-A6C0-D12C-A63E-1BD5FF8FD185}" dt="2024-02-23T20:41:09.652" v="14" actId="1076"/>
          <ac:spMkLst>
            <pc:docMk/>
            <pc:sldMk cId="541853025" sldId="256"/>
            <ac:spMk id="96" creationId="{C41D3FE7-E17F-69D6-A9D0-7040A317CD3F}"/>
          </ac:spMkLst>
        </pc:spChg>
        <pc:spChg chg="mod">
          <ac:chgData name="Chloe Keiran" userId="S::cmk19@fsu.edu::732f0397-0029-422a-9fe5-1466c05581a9" providerId="AD" clId="Web-{A0A10BFB-A6C0-D12C-A63E-1BD5FF8FD185}" dt="2024-02-23T20:41:03.824" v="13" actId="1076"/>
          <ac:spMkLst>
            <pc:docMk/>
            <pc:sldMk cId="541853025" sldId="256"/>
            <ac:spMk id="97" creationId="{96DFE42B-CE83-0096-9850-D7EE43CBBF7E}"/>
          </ac:spMkLst>
        </pc:spChg>
        <pc:grpChg chg="mod">
          <ac:chgData name="Chloe Keiran" userId="S::cmk19@fsu.edu::732f0397-0029-422a-9fe5-1466c05581a9" providerId="AD" clId="Web-{A0A10BFB-A6C0-D12C-A63E-1BD5FF8FD185}" dt="2024-02-23T20:41:03.605" v="5" actId="1076"/>
          <ac:grpSpMkLst>
            <pc:docMk/>
            <pc:sldMk cId="541853025" sldId="256"/>
            <ac:grpSpMk id="71" creationId="{ECFC38E3-FADC-BD57-7CD5-FEB470767AE1}"/>
          </ac:grpSpMkLst>
        </pc:grpChg>
        <pc:picChg chg="mod">
          <ac:chgData name="Chloe Keiran" userId="S::cmk19@fsu.edu::732f0397-0029-422a-9fe5-1466c05581a9" providerId="AD" clId="Web-{A0A10BFB-A6C0-D12C-A63E-1BD5FF8FD185}" dt="2024-02-23T20:45:11.315" v="40"/>
          <ac:picMkLst>
            <pc:docMk/>
            <pc:sldMk cId="541853025" sldId="256"/>
            <ac:picMk id="60" creationId="{4B2633F4-1B71-4699-BB73-00793C9CD888}"/>
          </ac:picMkLst>
        </pc:picChg>
        <pc:picChg chg="mod">
          <ac:chgData name="Chloe Keiran" userId="S::cmk19@fsu.edu::732f0397-0029-422a-9fe5-1466c05581a9" providerId="AD" clId="Web-{A0A10BFB-A6C0-D12C-A63E-1BD5FF8FD185}" dt="2024-02-23T20:47:20.163" v="41"/>
          <ac:picMkLst>
            <pc:docMk/>
            <pc:sldMk cId="541853025" sldId="256"/>
            <ac:picMk id="61" creationId="{3299B7A0-C46C-E74B-D061-B7982F91E91E}"/>
          </ac:picMkLst>
        </pc:picChg>
        <pc:picChg chg="mod">
          <ac:chgData name="Chloe Keiran" userId="S::cmk19@fsu.edu::732f0397-0029-422a-9fe5-1466c05581a9" providerId="AD" clId="Web-{A0A10BFB-A6C0-D12C-A63E-1BD5FF8FD185}" dt="2024-02-23T20:43:34.062" v="37" actId="1076"/>
          <ac:picMkLst>
            <pc:docMk/>
            <pc:sldMk cId="541853025" sldId="256"/>
            <ac:picMk id="64" creationId="{4E76B455-2252-575A-8563-C400A21B5F50}"/>
          </ac:picMkLst>
        </pc:picChg>
        <pc:picChg chg="mod">
          <ac:chgData name="Chloe Keiran" userId="S::cmk19@fsu.edu::732f0397-0029-422a-9fe5-1466c05581a9" providerId="AD" clId="Web-{A0A10BFB-A6C0-D12C-A63E-1BD5FF8FD185}" dt="2024-02-23T20:43:05.374" v="28" actId="14100"/>
          <ac:picMkLst>
            <pc:docMk/>
            <pc:sldMk cId="541853025" sldId="256"/>
            <ac:picMk id="74" creationId="{DF8FA864-902E-3B5A-75C9-2E9A55609BB3}"/>
          </ac:picMkLst>
        </pc:picChg>
      </pc:sldChg>
    </pc:docChg>
  </pc:docChgLst>
  <pc:docChgLst>
    <pc:chgData name="Maria Rojas Castro" userId="S::mar19i@fsu.edu::b303a568-9ff1-432b-995f-fb1091d48c0a" providerId="AD" clId="Web-{13A8C9B3-8602-50FC-5820-5AB53C97CAE2}"/>
    <pc:docChg chg="modSld">
      <pc:chgData name="Maria Rojas Castro" userId="S::mar19i@fsu.edu::b303a568-9ff1-432b-995f-fb1091d48c0a" providerId="AD" clId="Web-{13A8C9B3-8602-50FC-5820-5AB53C97CAE2}" dt="2024-02-23T17:19:33.836" v="0" actId="14100"/>
      <pc:docMkLst>
        <pc:docMk/>
      </pc:docMkLst>
      <pc:sldChg chg="modSp">
        <pc:chgData name="Maria Rojas Castro" userId="S::mar19i@fsu.edu::b303a568-9ff1-432b-995f-fb1091d48c0a" providerId="AD" clId="Web-{13A8C9B3-8602-50FC-5820-5AB53C97CAE2}" dt="2024-02-23T17:19:33.836" v="0" actId="14100"/>
        <pc:sldMkLst>
          <pc:docMk/>
          <pc:sldMk cId="541853025" sldId="256"/>
        </pc:sldMkLst>
        <pc:spChg chg="mod">
          <ac:chgData name="Maria Rojas Castro" userId="S::mar19i@fsu.edu::b303a568-9ff1-432b-995f-fb1091d48c0a" providerId="AD" clId="Web-{13A8C9B3-8602-50FC-5820-5AB53C97CAE2}" dt="2024-02-23T17:19:33.836" v="0" actId="14100"/>
          <ac:spMkLst>
            <pc:docMk/>
            <pc:sldMk cId="541853025" sldId="256"/>
            <ac:spMk id="56" creationId="{A910189B-8DFC-1FAE-D936-0E7640AC3D6F}"/>
          </ac:spMkLst>
        </pc:spChg>
      </pc:sldChg>
    </pc:docChg>
  </pc:docChgLst>
  <pc:docChgLst>
    <pc:chgData name="Maria Rojas Castro" userId="S::mar19i@fsu.edu::b303a568-9ff1-432b-995f-fb1091d48c0a" providerId="AD" clId="Web-{032EE7B6-737A-CEC4-B852-DFE1990C3D91}"/>
    <pc:docChg chg="modSld">
      <pc:chgData name="Maria Rojas Castro" userId="S::mar19i@fsu.edu::b303a568-9ff1-432b-995f-fb1091d48c0a" providerId="AD" clId="Web-{032EE7B6-737A-CEC4-B852-DFE1990C3D91}" dt="2024-02-22T22:32:37.206" v="0"/>
      <pc:docMkLst>
        <pc:docMk/>
      </pc:docMkLst>
      <pc:sldChg chg="delSp">
        <pc:chgData name="Maria Rojas Castro" userId="S::mar19i@fsu.edu::b303a568-9ff1-432b-995f-fb1091d48c0a" providerId="AD" clId="Web-{032EE7B6-737A-CEC4-B852-DFE1990C3D91}" dt="2024-02-22T22:32:37.206" v="0"/>
        <pc:sldMkLst>
          <pc:docMk/>
          <pc:sldMk cId="541853025" sldId="256"/>
        </pc:sldMkLst>
        <pc:picChg chg="del">
          <ac:chgData name="Maria Rojas Castro" userId="S::mar19i@fsu.edu::b303a568-9ff1-432b-995f-fb1091d48c0a" providerId="AD" clId="Web-{032EE7B6-737A-CEC4-B852-DFE1990C3D91}" dt="2024-02-22T22:32:37.206" v="0"/>
          <ac:picMkLst>
            <pc:docMk/>
            <pc:sldMk cId="541853025" sldId="256"/>
            <ac:picMk id="69" creationId="{82DA8570-1417-65FD-9CC2-8B39E90DFD18}"/>
          </ac:picMkLst>
        </pc:picChg>
      </pc:sldChg>
    </pc:docChg>
  </pc:docChgLst>
  <pc:docChgLst>
    <pc:chgData name="Chloe Keiran" userId="S::cmk19@fsu.edu::732f0397-0029-422a-9fe5-1466c05581a9" providerId="AD" clId="Web-{63BC6BFC-3C52-60B9-EBB5-88F8CAC5C4EB}"/>
    <pc:docChg chg="modSld">
      <pc:chgData name="Chloe Keiran" userId="S::cmk19@fsu.edu::732f0397-0029-422a-9fe5-1466c05581a9" providerId="AD" clId="Web-{63BC6BFC-3C52-60B9-EBB5-88F8CAC5C4EB}" dt="2024-02-23T19:27:24.818" v="123" actId="1076"/>
      <pc:docMkLst>
        <pc:docMk/>
      </pc:docMkLst>
      <pc:sldChg chg="addSp delSp modSp">
        <pc:chgData name="Chloe Keiran" userId="S::cmk19@fsu.edu::732f0397-0029-422a-9fe5-1466c05581a9" providerId="AD" clId="Web-{63BC6BFC-3C52-60B9-EBB5-88F8CAC5C4EB}" dt="2024-02-23T19:27:24.818" v="123" actId="1076"/>
        <pc:sldMkLst>
          <pc:docMk/>
          <pc:sldMk cId="541853025" sldId="256"/>
        </pc:sldMkLst>
        <pc:spChg chg="mod">
          <ac:chgData name="Chloe Keiran" userId="S::cmk19@fsu.edu::732f0397-0029-422a-9fe5-1466c05581a9" providerId="AD" clId="Web-{63BC6BFC-3C52-60B9-EBB5-88F8CAC5C4EB}" dt="2024-02-23T15:30:07.735" v="46" actId="20577"/>
          <ac:spMkLst>
            <pc:docMk/>
            <pc:sldMk cId="541853025" sldId="256"/>
            <ac:spMk id="2" creationId="{86CE48C2-503A-96C7-ECB4-937CD72932E6}"/>
          </ac:spMkLst>
        </pc:spChg>
        <pc:spChg chg="mod">
          <ac:chgData name="Chloe Keiran" userId="S::cmk19@fsu.edu::732f0397-0029-422a-9fe5-1466c05581a9" providerId="AD" clId="Web-{63BC6BFC-3C52-60B9-EBB5-88F8CAC5C4EB}" dt="2024-02-23T19:26:47.676" v="121" actId="1076"/>
          <ac:spMkLst>
            <pc:docMk/>
            <pc:sldMk cId="541853025" sldId="256"/>
            <ac:spMk id="15" creationId="{61C08582-D2A6-C5CC-2DDD-97670577FFFC}"/>
          </ac:spMkLst>
        </pc:spChg>
        <pc:spChg chg="mod">
          <ac:chgData name="Chloe Keiran" userId="S::cmk19@fsu.edu::732f0397-0029-422a-9fe5-1466c05581a9" providerId="AD" clId="Web-{63BC6BFC-3C52-60B9-EBB5-88F8CAC5C4EB}" dt="2024-02-23T19:26:36.035" v="120" actId="1076"/>
          <ac:spMkLst>
            <pc:docMk/>
            <pc:sldMk cId="541853025" sldId="256"/>
            <ac:spMk id="18" creationId="{BA7D4812-1103-F544-8616-143C873E6919}"/>
          </ac:spMkLst>
        </pc:spChg>
        <pc:spChg chg="mod">
          <ac:chgData name="Chloe Keiran" userId="S::cmk19@fsu.edu::732f0397-0029-422a-9fe5-1466c05581a9" providerId="AD" clId="Web-{63BC6BFC-3C52-60B9-EBB5-88F8CAC5C4EB}" dt="2024-02-23T19:27:24.818" v="123" actId="1076"/>
          <ac:spMkLst>
            <pc:docMk/>
            <pc:sldMk cId="541853025" sldId="256"/>
            <ac:spMk id="23" creationId="{7EDA9F0B-6490-F797-2F67-229D2F69B391}"/>
          </ac:spMkLst>
        </pc:spChg>
        <pc:spChg chg="mod">
          <ac:chgData name="Chloe Keiran" userId="S::cmk19@fsu.edu::732f0397-0029-422a-9fe5-1466c05581a9" providerId="AD" clId="Web-{63BC6BFC-3C52-60B9-EBB5-88F8CAC5C4EB}" dt="2024-02-23T19:27:03.989" v="122" actId="1076"/>
          <ac:spMkLst>
            <pc:docMk/>
            <pc:sldMk cId="541853025" sldId="256"/>
            <ac:spMk id="33" creationId="{77D8C969-200C-1F09-D87D-341D31F77AC5}"/>
          </ac:spMkLst>
        </pc:spChg>
        <pc:spChg chg="add mod">
          <ac:chgData name="Chloe Keiran" userId="S::cmk19@fsu.edu::732f0397-0029-422a-9fe5-1466c05581a9" providerId="AD" clId="Web-{63BC6BFC-3C52-60B9-EBB5-88F8CAC5C4EB}" dt="2024-02-23T18:49:45.938" v="109" actId="1076"/>
          <ac:spMkLst>
            <pc:docMk/>
            <pc:sldMk cId="541853025" sldId="256"/>
            <ac:spMk id="47" creationId="{873F2C2D-63CB-6710-C95A-81248E9A1117}"/>
          </ac:spMkLst>
        </pc:spChg>
        <pc:spChg chg="add mod">
          <ac:chgData name="Chloe Keiran" userId="S::cmk19@fsu.edu::732f0397-0029-422a-9fe5-1466c05581a9" providerId="AD" clId="Web-{63BC6BFC-3C52-60B9-EBB5-88F8CAC5C4EB}" dt="2024-02-23T18:49:37.172" v="107" actId="1076"/>
          <ac:spMkLst>
            <pc:docMk/>
            <pc:sldMk cId="541853025" sldId="256"/>
            <ac:spMk id="67" creationId="{BBBC9042-7BA9-822B-F43D-940B29CBBE55}"/>
          </ac:spMkLst>
        </pc:spChg>
        <pc:spChg chg="mod">
          <ac:chgData name="Chloe Keiran" userId="S::cmk19@fsu.edu::732f0397-0029-422a-9fe5-1466c05581a9" providerId="AD" clId="Web-{63BC6BFC-3C52-60B9-EBB5-88F8CAC5C4EB}" dt="2024-02-23T18:48:34.296" v="97" actId="20577"/>
          <ac:spMkLst>
            <pc:docMk/>
            <pc:sldMk cId="541853025" sldId="256"/>
            <ac:spMk id="68" creationId="{1E65F1D4-FBDA-DBC1-37E4-D482C71527A0}"/>
          </ac:spMkLst>
        </pc:spChg>
        <pc:spChg chg="mod">
          <ac:chgData name="Chloe Keiran" userId="S::cmk19@fsu.edu::732f0397-0029-422a-9fe5-1466c05581a9" providerId="AD" clId="Web-{63BC6BFC-3C52-60B9-EBB5-88F8CAC5C4EB}" dt="2024-02-23T18:49:16.047" v="106" actId="20577"/>
          <ac:spMkLst>
            <pc:docMk/>
            <pc:sldMk cId="541853025" sldId="256"/>
            <ac:spMk id="69" creationId="{63415400-B045-EBDC-C335-F30DC0CCD4B4}"/>
          </ac:spMkLst>
        </pc:spChg>
        <pc:spChg chg="mod">
          <ac:chgData name="Chloe Keiran" userId="S::cmk19@fsu.edu::732f0397-0029-422a-9fe5-1466c05581a9" providerId="AD" clId="Web-{63BC6BFC-3C52-60B9-EBB5-88F8CAC5C4EB}" dt="2024-02-23T18:46:39.793" v="87" actId="20577"/>
          <ac:spMkLst>
            <pc:docMk/>
            <pc:sldMk cId="541853025" sldId="256"/>
            <ac:spMk id="70" creationId="{D390E972-DAE9-731A-087C-3E0E083B186E}"/>
          </ac:spMkLst>
        </pc:spChg>
        <pc:spChg chg="mod">
          <ac:chgData name="Chloe Keiran" userId="S::cmk19@fsu.edu::732f0397-0029-422a-9fe5-1466c05581a9" providerId="AD" clId="Web-{63BC6BFC-3C52-60B9-EBB5-88F8CAC5C4EB}" dt="2024-02-23T15:27:57.263" v="29" actId="20577"/>
          <ac:spMkLst>
            <pc:docMk/>
            <pc:sldMk cId="541853025" sldId="256"/>
            <ac:spMk id="72" creationId="{9615477C-901B-CD71-B8C2-84955B5B2B4B}"/>
          </ac:spMkLst>
        </pc:spChg>
        <pc:spChg chg="add mod">
          <ac:chgData name="Chloe Keiran" userId="S::cmk19@fsu.edu::732f0397-0029-422a-9fe5-1466c05581a9" providerId="AD" clId="Web-{63BC6BFC-3C52-60B9-EBB5-88F8CAC5C4EB}" dt="2024-02-23T18:50:09.110" v="110" actId="1076"/>
          <ac:spMkLst>
            <pc:docMk/>
            <pc:sldMk cId="541853025" sldId="256"/>
            <ac:spMk id="73" creationId="{915FCEF3-0F7A-6B3C-E2C2-2B89FF1249FB}"/>
          </ac:spMkLst>
        </pc:spChg>
        <pc:spChg chg="add mod">
          <ac:chgData name="Chloe Keiran" userId="S::cmk19@fsu.edu::732f0397-0029-422a-9fe5-1466c05581a9" providerId="AD" clId="Web-{63BC6BFC-3C52-60B9-EBB5-88F8CAC5C4EB}" dt="2024-02-23T18:51:43.331" v="117"/>
          <ac:spMkLst>
            <pc:docMk/>
            <pc:sldMk cId="541853025" sldId="256"/>
            <ac:spMk id="75" creationId="{397E11D7-2CE1-7E24-F03A-A57EE7C56A46}"/>
          </ac:spMkLst>
        </pc:spChg>
        <pc:spChg chg="add mod">
          <ac:chgData name="Chloe Keiran" userId="S::cmk19@fsu.edu::732f0397-0029-422a-9fe5-1466c05581a9" providerId="AD" clId="Web-{63BC6BFC-3C52-60B9-EBB5-88F8CAC5C4EB}" dt="2024-02-23T18:52:04.300" v="118"/>
          <ac:spMkLst>
            <pc:docMk/>
            <pc:sldMk cId="541853025" sldId="256"/>
            <ac:spMk id="76" creationId="{C2C6947D-B453-723D-D78D-4CB58C14A1D2}"/>
          </ac:spMkLst>
        </pc:spChg>
        <pc:spChg chg="add mod">
          <ac:chgData name="Chloe Keiran" userId="S::cmk19@fsu.edu::732f0397-0029-422a-9fe5-1466c05581a9" providerId="AD" clId="Web-{63BC6BFC-3C52-60B9-EBB5-88F8CAC5C4EB}" dt="2024-02-23T18:52:13.910" v="119"/>
          <ac:spMkLst>
            <pc:docMk/>
            <pc:sldMk cId="541853025" sldId="256"/>
            <ac:spMk id="77" creationId="{F1661193-EFB7-8704-062B-8E37D576A80D}"/>
          </ac:spMkLst>
        </pc:spChg>
        <pc:spChg chg="mod">
          <ac:chgData name="Chloe Keiran" userId="S::cmk19@fsu.edu::732f0397-0029-422a-9fe5-1466c05581a9" providerId="AD" clId="Web-{63BC6BFC-3C52-60B9-EBB5-88F8CAC5C4EB}" dt="2024-02-23T18:47:32.450" v="90" actId="20577"/>
          <ac:spMkLst>
            <pc:docMk/>
            <pc:sldMk cId="541853025" sldId="256"/>
            <ac:spMk id="80" creationId="{6FDA6C48-6C89-6BC0-B730-1A5C35A28FE9}"/>
          </ac:spMkLst>
        </pc:spChg>
        <pc:spChg chg="mod">
          <ac:chgData name="Chloe Keiran" userId="S::cmk19@fsu.edu::732f0397-0029-422a-9fe5-1466c05581a9" providerId="AD" clId="Web-{63BC6BFC-3C52-60B9-EBB5-88F8CAC5C4EB}" dt="2024-02-23T15:30:15.720" v="47" actId="20577"/>
          <ac:spMkLst>
            <pc:docMk/>
            <pc:sldMk cId="541853025" sldId="256"/>
            <ac:spMk id="85" creationId="{4315BA36-0D74-DD63-16D9-60FF8B7CEBA4}"/>
          </ac:spMkLst>
        </pc:spChg>
        <pc:grpChg chg="mod">
          <ac:chgData name="Chloe Keiran" userId="S::cmk19@fsu.edu::732f0397-0029-422a-9fe5-1466c05581a9" providerId="AD" clId="Web-{63BC6BFC-3C52-60B9-EBB5-88F8CAC5C4EB}" dt="2024-02-23T15:27:18.058" v="18" actId="1076"/>
          <ac:grpSpMkLst>
            <pc:docMk/>
            <pc:sldMk cId="541853025" sldId="256"/>
            <ac:grpSpMk id="71" creationId="{ECFC38E3-FADC-BD57-7CD5-FEB470767AE1}"/>
          </ac:grpSpMkLst>
        </pc:grpChg>
        <pc:picChg chg="mod">
          <ac:chgData name="Chloe Keiran" userId="S::cmk19@fsu.edu::732f0397-0029-422a-9fe5-1466c05581a9" providerId="AD" clId="Web-{63BC6BFC-3C52-60B9-EBB5-88F8CAC5C4EB}" dt="2024-02-23T18:39:42.846" v="86" actId="1076"/>
          <ac:picMkLst>
            <pc:docMk/>
            <pc:sldMk cId="541853025" sldId="256"/>
            <ac:picMk id="74" creationId="{DF8FA864-902E-3B5A-75C9-2E9A55609BB3}"/>
          </ac:picMkLst>
        </pc:picChg>
        <pc:cxnChg chg="add del mod">
          <ac:chgData name="Chloe Keiran" userId="S::cmk19@fsu.edu::732f0397-0029-422a-9fe5-1466c05581a9" providerId="AD" clId="Web-{63BC6BFC-3C52-60B9-EBB5-88F8CAC5C4EB}" dt="2024-02-23T15:26:39.761" v="8"/>
          <ac:cxnSpMkLst>
            <pc:docMk/>
            <pc:sldMk cId="541853025" sldId="256"/>
            <ac:cxnSpMk id="47" creationId="{C18B85E0-DACE-6EBE-C508-2B390829A10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10.sv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Arrow: Right 95">
            <a:extLst>
              <a:ext uri="{FF2B5EF4-FFF2-40B4-BE49-F238E27FC236}">
                <a16:creationId xmlns:a16="http://schemas.microsoft.com/office/drawing/2014/main" id="{C41D3FE7-E17F-69D6-A9D0-7040A317CD3F}"/>
              </a:ext>
            </a:extLst>
          </p:cNvPr>
          <p:cNvSpPr/>
          <p:nvPr/>
        </p:nvSpPr>
        <p:spPr>
          <a:xfrm>
            <a:off x="27561776" y="19931582"/>
            <a:ext cx="742815" cy="4933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BD436F2-122A-B11B-9766-CC86011070F4}"/>
              </a:ext>
            </a:extLst>
          </p:cNvPr>
          <p:cNvSpPr/>
          <p:nvPr/>
        </p:nvSpPr>
        <p:spPr>
          <a:xfrm>
            <a:off x="22133840" y="6327653"/>
            <a:ext cx="10153872" cy="45507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F55A5DB-231D-91FC-DE19-5B7D84B6CC9D}"/>
              </a:ext>
            </a:extLst>
          </p:cNvPr>
          <p:cNvSpPr/>
          <p:nvPr/>
        </p:nvSpPr>
        <p:spPr>
          <a:xfrm>
            <a:off x="22761092" y="12602932"/>
            <a:ext cx="9000767" cy="42567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C794C424-E6BF-2EAD-29CA-87096DAA9A60}"/>
              </a:ext>
            </a:extLst>
          </p:cNvPr>
          <p:cNvSpPr/>
          <p:nvPr/>
        </p:nvSpPr>
        <p:spPr>
          <a:xfrm rot="5400000">
            <a:off x="27204012" y="13487235"/>
            <a:ext cx="2121035" cy="1298739"/>
          </a:xfrm>
          <a:prstGeom prst="triangl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04DA41-F9C8-02A4-4CAE-DE579BC031BB}"/>
              </a:ext>
            </a:extLst>
          </p:cNvPr>
          <p:cNvSpPr/>
          <p:nvPr/>
        </p:nvSpPr>
        <p:spPr>
          <a:xfrm>
            <a:off x="656086" y="12797485"/>
            <a:ext cx="7878041" cy="38669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75B9820-F6FF-1160-D32A-60F502C2CF0F}"/>
              </a:ext>
            </a:extLst>
          </p:cNvPr>
          <p:cNvSpPr/>
          <p:nvPr/>
        </p:nvSpPr>
        <p:spPr>
          <a:xfrm>
            <a:off x="636631" y="6502751"/>
            <a:ext cx="7892540" cy="42038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704017-2ED1-8C40-13A5-25F579FC427D}"/>
              </a:ext>
            </a:extLst>
          </p:cNvPr>
          <p:cNvSpPr/>
          <p:nvPr/>
        </p:nvSpPr>
        <p:spPr>
          <a:xfrm>
            <a:off x="12627886" y="4983136"/>
            <a:ext cx="6326025" cy="1075290"/>
          </a:xfrm>
          <a:prstGeom prst="round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Design Selected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86F869-5DD7-C7E2-320C-CE7CAAD74294}"/>
              </a:ext>
            </a:extLst>
          </p:cNvPr>
          <p:cNvSpPr/>
          <p:nvPr/>
        </p:nvSpPr>
        <p:spPr>
          <a:xfrm>
            <a:off x="25010245" y="11146900"/>
            <a:ext cx="4655577" cy="1093931"/>
          </a:xfrm>
          <a:prstGeom prst="roundRect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21990" y="161449"/>
            <a:ext cx="15427555" cy="22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7200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Team 522: Rockwell Automation Manufacturing Device for Students</a:t>
            </a:r>
            <a:endParaRPr lang="en-US" sz="7200">
              <a:solidFill>
                <a:srgbClr val="0D0D0D"/>
              </a:solidFill>
              <a:effectLst/>
              <a:latin typeface="Arial" charset="0"/>
              <a:ea typeface="HelveticaNeueLT Std Lt" charset="0"/>
              <a:cs typeface="Arial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829502" y="524948"/>
            <a:ext cx="7561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effectLst/>
              <a:latin typeface="Arial" panose="020B0604020202020204" pitchFamily="34" charset="0"/>
              <a:ea typeface="HelveticaNeueLT Std Lt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6380" y="2119392"/>
            <a:ext cx="23648445" cy="10854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800">
                <a:solidFill>
                  <a:srgbClr val="0D0D0D"/>
                </a:solidFill>
                <a:latin typeface="Arial Black"/>
                <a:ea typeface="HelveticaNeueLT Std Lt" charset="0"/>
                <a:cs typeface="Arial"/>
              </a:rPr>
              <a:t>Luis Garcia, Chloe Keiran, Caleb Mears, Maria Rojas, Caden Schwartz</a:t>
            </a:r>
            <a:endParaRPr lang="en-US" sz="4800">
              <a:solidFill>
                <a:srgbClr val="0D0D0D"/>
              </a:solidFill>
              <a:effectLst/>
              <a:latin typeface="Arial Black" charset="0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3F1AC29-1436-62B9-88FC-3BD22BB67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2075" y="522679"/>
            <a:ext cx="6273420" cy="1422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DC22B-E672-69FA-4814-E1335C6184E5}"/>
              </a:ext>
            </a:extLst>
          </p:cNvPr>
          <p:cNvSpPr txBox="1"/>
          <p:nvPr/>
        </p:nvSpPr>
        <p:spPr>
          <a:xfrm>
            <a:off x="1317805" y="3582351"/>
            <a:ext cx="30283650" cy="8172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EE762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The objective of this project is to create a system that can demonstrate the automated manufacturing process and create an educational item</a:t>
            </a:r>
            <a:endParaRPr lang="en-US" sz="42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3EF67-E84E-A32A-CACC-A9A9CC4917A4}"/>
              </a:ext>
            </a:extLst>
          </p:cNvPr>
          <p:cNvSpPr txBox="1"/>
          <p:nvPr/>
        </p:nvSpPr>
        <p:spPr>
          <a:xfrm>
            <a:off x="1368271" y="13118897"/>
            <a:ext cx="781489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Times New Roman"/>
                <a:ea typeface="Calibri"/>
                <a:cs typeface="Calibri"/>
              </a:rPr>
              <a:t>Under 30 pounds</a:t>
            </a:r>
          </a:p>
          <a:p>
            <a:r>
              <a:rPr lang="en-US" sz="4000">
                <a:latin typeface="Times New Roman"/>
                <a:ea typeface="Calibri"/>
                <a:cs typeface="Calibri"/>
              </a:rPr>
              <a:t>Use Rockwell hardware/software</a:t>
            </a:r>
          </a:p>
          <a:p>
            <a:r>
              <a:rPr lang="en-US" sz="4000">
                <a:latin typeface="Times New Roman"/>
                <a:ea typeface="Calibri"/>
                <a:cs typeface="Calibri"/>
              </a:rPr>
              <a:t>Engage all ages</a:t>
            </a:r>
          </a:p>
          <a:p>
            <a:r>
              <a:rPr lang="en-US" sz="4000">
                <a:latin typeface="Times New Roman"/>
                <a:ea typeface="Calibri"/>
                <a:cs typeface="Calibri"/>
              </a:rPr>
              <a:t>Safe</a:t>
            </a:r>
          </a:p>
          <a:p>
            <a:r>
              <a:rPr lang="en-US" sz="4000">
                <a:latin typeface="Times New Roman"/>
                <a:ea typeface="Calibri"/>
                <a:cs typeface="Calibri"/>
              </a:rPr>
              <a:t>Product with Rockwell branding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FD6B4-4156-4C92-F413-2DDE7466226F}"/>
              </a:ext>
            </a:extLst>
          </p:cNvPr>
          <p:cNvSpPr txBox="1"/>
          <p:nvPr/>
        </p:nvSpPr>
        <p:spPr>
          <a:xfrm>
            <a:off x="1556577" y="6780012"/>
            <a:ext cx="741961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200">
                <a:latin typeface="Times New Roman"/>
                <a:ea typeface="Calibri"/>
                <a:cs typeface="Calibri"/>
              </a:rPr>
              <a:t>Display the manufacturing process</a:t>
            </a:r>
            <a:endParaRPr lang="en-US" sz="4200">
              <a:ea typeface="Calibri"/>
              <a:cs typeface="Calibri"/>
            </a:endParaRPr>
          </a:p>
          <a:p>
            <a:r>
              <a:rPr lang="en-US" sz="4200">
                <a:latin typeface="Times New Roman"/>
                <a:ea typeface="Calibri"/>
                <a:cs typeface="Calibri"/>
              </a:rPr>
              <a:t>Provide an educational experience</a:t>
            </a:r>
            <a:endParaRPr lang="en-US" sz="4200">
              <a:ea typeface="Calibri"/>
              <a:cs typeface="Calibri"/>
            </a:endParaRPr>
          </a:p>
          <a:p>
            <a:r>
              <a:rPr lang="en-US" sz="4200">
                <a:latin typeface="Times New Roman"/>
                <a:ea typeface="Calibri"/>
                <a:cs typeface="Calibri"/>
              </a:rPr>
              <a:t>Distribution of a tangible educational product</a:t>
            </a:r>
            <a:endParaRPr lang="en-US" sz="4200">
              <a:ea typeface="Calibri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CD0EEB-FEF3-20CB-456A-C3E433F01C19}"/>
              </a:ext>
            </a:extLst>
          </p:cNvPr>
          <p:cNvSpPr/>
          <p:nvPr/>
        </p:nvSpPr>
        <p:spPr>
          <a:xfrm>
            <a:off x="2154146" y="4983136"/>
            <a:ext cx="4859489" cy="1063127"/>
          </a:xfrm>
          <a:prstGeom prst="roundRect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08582-D2A6-C5CC-2DDD-97670577FFFC}"/>
              </a:ext>
            </a:extLst>
          </p:cNvPr>
          <p:cNvSpPr txBox="1"/>
          <p:nvPr/>
        </p:nvSpPr>
        <p:spPr>
          <a:xfrm>
            <a:off x="2640529" y="5080413"/>
            <a:ext cx="3877169" cy="884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>
                <a:latin typeface="Times New Roman"/>
                <a:cs typeface="Calibri"/>
              </a:rPr>
              <a:t>Key Goals</a:t>
            </a:r>
            <a:endParaRPr lang="en-US" sz="5000" b="1">
              <a:latin typeface="Times New Roman"/>
              <a:cs typeface="Times New Roman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C557C2-B324-0D9B-FE83-21A1ED08972E}"/>
              </a:ext>
            </a:extLst>
          </p:cNvPr>
          <p:cNvSpPr/>
          <p:nvPr/>
        </p:nvSpPr>
        <p:spPr>
          <a:xfrm>
            <a:off x="2017959" y="11205266"/>
            <a:ext cx="5128191" cy="998697"/>
          </a:xfrm>
          <a:prstGeom prst="roundRect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7D4812-1103-F544-8616-143C873E6919}"/>
              </a:ext>
            </a:extLst>
          </p:cNvPr>
          <p:cNvSpPr txBox="1"/>
          <p:nvPr/>
        </p:nvSpPr>
        <p:spPr>
          <a:xfrm>
            <a:off x="2154146" y="11283087"/>
            <a:ext cx="484957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>
                <a:latin typeface="Times New Roman"/>
                <a:cs typeface="Calibri"/>
              </a:rPr>
              <a:t>Customer Needs</a:t>
            </a:r>
            <a:endParaRPr lang="en-US" sz="5000" b="1">
              <a:latin typeface="Times New Roman"/>
              <a:cs typeface="Times New Roman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99D51E-5F5C-3B17-1976-2C6ACB187259}"/>
              </a:ext>
            </a:extLst>
          </p:cNvPr>
          <p:cNvSpPr/>
          <p:nvPr/>
        </p:nvSpPr>
        <p:spPr>
          <a:xfrm>
            <a:off x="23527217" y="4944226"/>
            <a:ext cx="7520459" cy="1174678"/>
          </a:xfrm>
          <a:prstGeom prst="roundRect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A9F0B-6490-F797-2F67-229D2F69B391}"/>
              </a:ext>
            </a:extLst>
          </p:cNvPr>
          <p:cNvSpPr txBox="1"/>
          <p:nvPr/>
        </p:nvSpPr>
        <p:spPr>
          <a:xfrm>
            <a:off x="23556013" y="5099868"/>
            <a:ext cx="7464355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>
                <a:latin typeface="Times New Roman"/>
                <a:cs typeface="Calibri"/>
              </a:rPr>
              <a:t>Functional Decomposition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596B8B-7DAF-70FD-7FA7-3BD115A48AE1}"/>
              </a:ext>
            </a:extLst>
          </p:cNvPr>
          <p:cNvSpPr/>
          <p:nvPr/>
        </p:nvSpPr>
        <p:spPr>
          <a:xfrm>
            <a:off x="1019924" y="6951235"/>
            <a:ext cx="416688" cy="444467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6EEF0B-552C-249D-9A31-95B133937DEF}"/>
              </a:ext>
            </a:extLst>
          </p:cNvPr>
          <p:cNvSpPr/>
          <p:nvPr/>
        </p:nvSpPr>
        <p:spPr>
          <a:xfrm>
            <a:off x="1019924" y="9473314"/>
            <a:ext cx="416688" cy="444467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330E47-99FB-3313-9395-FFF2D55ACC29}"/>
              </a:ext>
            </a:extLst>
          </p:cNvPr>
          <p:cNvSpPr/>
          <p:nvPr/>
        </p:nvSpPr>
        <p:spPr>
          <a:xfrm>
            <a:off x="1019924" y="8170015"/>
            <a:ext cx="416688" cy="444467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5DA63A-6B90-7241-8A97-35AAA7B2E511}"/>
              </a:ext>
            </a:extLst>
          </p:cNvPr>
          <p:cNvSpPr/>
          <p:nvPr/>
        </p:nvSpPr>
        <p:spPr>
          <a:xfrm>
            <a:off x="893777" y="13124991"/>
            <a:ext cx="415925" cy="44450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1AC5E5-C0FE-5966-ABD0-9AB08700D9E6}"/>
              </a:ext>
            </a:extLst>
          </p:cNvPr>
          <p:cNvSpPr/>
          <p:nvPr/>
        </p:nvSpPr>
        <p:spPr>
          <a:xfrm>
            <a:off x="893777" y="14410644"/>
            <a:ext cx="415925" cy="44450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5A1A39-EFA3-8C84-9E89-3835281255FB}"/>
              </a:ext>
            </a:extLst>
          </p:cNvPr>
          <p:cNvSpPr/>
          <p:nvPr/>
        </p:nvSpPr>
        <p:spPr>
          <a:xfrm>
            <a:off x="893777" y="13790113"/>
            <a:ext cx="415925" cy="44450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565104-43FE-95E8-2011-5AEC163D7C32}"/>
              </a:ext>
            </a:extLst>
          </p:cNvPr>
          <p:cNvSpPr/>
          <p:nvPr/>
        </p:nvSpPr>
        <p:spPr>
          <a:xfrm>
            <a:off x="874682" y="15072491"/>
            <a:ext cx="415925" cy="44450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44CFA0D-8FF7-F30B-F04E-B9293E9A31B9}"/>
              </a:ext>
            </a:extLst>
          </p:cNvPr>
          <p:cNvSpPr/>
          <p:nvPr/>
        </p:nvSpPr>
        <p:spPr>
          <a:xfrm>
            <a:off x="901229" y="15729717"/>
            <a:ext cx="415925" cy="44450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D8C969-200C-1F09-D87D-341D31F77AC5}"/>
              </a:ext>
            </a:extLst>
          </p:cNvPr>
          <p:cNvSpPr txBox="1"/>
          <p:nvPr/>
        </p:nvSpPr>
        <p:spPr>
          <a:xfrm>
            <a:off x="24985127" y="11263632"/>
            <a:ext cx="4779566" cy="884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>
                <a:latin typeface="Times New Roman"/>
                <a:cs typeface="Calibri"/>
              </a:rPr>
              <a:t>Future Work</a:t>
            </a:r>
            <a:endParaRPr lang="en-US" sz="5000" b="1">
              <a:latin typeface="Times New Roman"/>
              <a:cs typeface="Times New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0CB8AC-B3D5-CF7E-1B9F-854FBF181B5C}"/>
              </a:ext>
            </a:extLst>
          </p:cNvPr>
          <p:cNvSpPr/>
          <p:nvPr/>
        </p:nvSpPr>
        <p:spPr>
          <a:xfrm>
            <a:off x="25812477" y="6951571"/>
            <a:ext cx="2838090" cy="97191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latin typeface="Times New Roman"/>
                <a:cs typeface="Calibri"/>
              </a:rPr>
              <a:t>ROCKWELL AUTOMATED LEARNING TOOL</a:t>
            </a:r>
            <a:endParaRPr lang="en-US">
              <a:solidFill>
                <a:srgbClr val="FFFFFF"/>
              </a:solidFill>
              <a:latin typeface="Times New Roman"/>
              <a:cs typeface="Calibri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540863E-E4A3-0640-BF88-B158D0C3D962}"/>
              </a:ext>
            </a:extLst>
          </p:cNvPr>
          <p:cNvSpPr/>
          <p:nvPr/>
        </p:nvSpPr>
        <p:spPr>
          <a:xfrm>
            <a:off x="22484146" y="8801592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Times New Roman"/>
                <a:cs typeface="Arial"/>
              </a:rPr>
              <a:t>CONTROL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38A2570-B30F-9B87-519B-F82F5B75C623}"/>
              </a:ext>
            </a:extLst>
          </p:cNvPr>
          <p:cNvSpPr/>
          <p:nvPr/>
        </p:nvSpPr>
        <p:spPr>
          <a:xfrm>
            <a:off x="24841133" y="8800695"/>
            <a:ext cx="1892061" cy="133134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Times New Roman"/>
                <a:cs typeface="Arial"/>
              </a:rPr>
              <a:t>SUPPORT</a:t>
            </a:r>
            <a:endParaRPr lang="en-US">
              <a:latin typeface="Times New Roman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8196EE-CCE8-760F-1D22-DA7964E61918}"/>
              </a:ext>
            </a:extLst>
          </p:cNvPr>
          <p:cNvSpPr/>
          <p:nvPr/>
        </p:nvSpPr>
        <p:spPr>
          <a:xfrm>
            <a:off x="27212497" y="8799797"/>
            <a:ext cx="1880559" cy="1339969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Times New Roman"/>
                <a:cs typeface="Arial"/>
              </a:rPr>
              <a:t>EDUCATE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613C612-6FC7-6D07-0321-AC55EF93DE73}"/>
              </a:ext>
            </a:extLst>
          </p:cNvPr>
          <p:cNvSpPr/>
          <p:nvPr/>
        </p:nvSpPr>
        <p:spPr>
          <a:xfrm>
            <a:off x="29543608" y="8821902"/>
            <a:ext cx="2481531" cy="131696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Times New Roman"/>
                <a:cs typeface="Calibri"/>
              </a:rPr>
              <a:t>MANUFACTURE</a:t>
            </a:r>
            <a:endParaRPr lang="en-US" sz="2000" b="1">
              <a:latin typeface="Times New Roman"/>
              <a:cs typeface="Times New Roman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5BB2F3-C773-29BF-3AFD-DD78C0E907F2}"/>
              </a:ext>
            </a:extLst>
          </p:cNvPr>
          <p:cNvCxnSpPr/>
          <p:nvPr/>
        </p:nvCxnSpPr>
        <p:spPr>
          <a:xfrm>
            <a:off x="27218787" y="7927642"/>
            <a:ext cx="8627" cy="497457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0DE6515-EDF5-196C-51B2-D16569D8DBB4}"/>
              </a:ext>
            </a:extLst>
          </p:cNvPr>
          <p:cNvCxnSpPr/>
          <p:nvPr/>
        </p:nvCxnSpPr>
        <p:spPr>
          <a:xfrm flipH="1" flipV="1">
            <a:off x="23383067" y="8445545"/>
            <a:ext cx="7443616" cy="3438"/>
          </a:xfrm>
          <a:prstGeom prst="straightConnector1">
            <a:avLst/>
          </a:prstGeom>
          <a:ln w="38100">
            <a:solidFill>
              <a:srgbClr val="EE7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164E76D-AC50-2CD7-91A8-917639CA295C}"/>
              </a:ext>
            </a:extLst>
          </p:cNvPr>
          <p:cNvCxnSpPr/>
          <p:nvPr/>
        </p:nvCxnSpPr>
        <p:spPr>
          <a:xfrm>
            <a:off x="23405498" y="8449130"/>
            <a:ext cx="4145" cy="313092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68DCC2-2D3A-5555-81E1-6851B23E4E1B}"/>
              </a:ext>
            </a:extLst>
          </p:cNvPr>
          <p:cNvCxnSpPr>
            <a:cxnSpLocks/>
          </p:cNvCxnSpPr>
          <p:nvPr/>
        </p:nvCxnSpPr>
        <p:spPr>
          <a:xfrm>
            <a:off x="25753764" y="8457337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AD5FA71-DC1B-8746-C537-95EF6D38A49E}"/>
              </a:ext>
            </a:extLst>
          </p:cNvPr>
          <p:cNvCxnSpPr>
            <a:cxnSpLocks/>
          </p:cNvCxnSpPr>
          <p:nvPr/>
        </p:nvCxnSpPr>
        <p:spPr>
          <a:xfrm>
            <a:off x="28100496" y="8457338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64CD8AC-DA4B-FF55-36FD-66B546269B0F}"/>
              </a:ext>
            </a:extLst>
          </p:cNvPr>
          <p:cNvCxnSpPr>
            <a:cxnSpLocks/>
          </p:cNvCxnSpPr>
          <p:nvPr/>
        </p:nvCxnSpPr>
        <p:spPr>
          <a:xfrm>
            <a:off x="30818487" y="8440903"/>
            <a:ext cx="4146" cy="3015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05DB180-9D75-4379-F5B6-22EE8C0793C3}"/>
              </a:ext>
            </a:extLst>
          </p:cNvPr>
          <p:cNvSpPr/>
          <p:nvPr/>
        </p:nvSpPr>
        <p:spPr>
          <a:xfrm rot="5400000">
            <a:off x="24160294" y="13468842"/>
            <a:ext cx="2200586" cy="1309624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910189B-8DFC-1FAE-D936-0E7640AC3D6F}"/>
              </a:ext>
            </a:extLst>
          </p:cNvPr>
          <p:cNvSpPr/>
          <p:nvPr/>
        </p:nvSpPr>
        <p:spPr>
          <a:xfrm>
            <a:off x="23239761" y="12937949"/>
            <a:ext cx="2000943" cy="228490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Times New Roman"/>
                <a:ea typeface="Calibri"/>
                <a:cs typeface="Calibri"/>
              </a:rPr>
              <a:t>Consult with Sponsors About Future Design Improvement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88986A1-61AB-C41B-81F7-7C282F553725}"/>
              </a:ext>
            </a:extLst>
          </p:cNvPr>
          <p:cNvSpPr/>
          <p:nvPr/>
        </p:nvSpPr>
        <p:spPr>
          <a:xfrm>
            <a:off x="26235321" y="12909467"/>
            <a:ext cx="1986705" cy="2313384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Times New Roman"/>
                <a:ea typeface="Calibri"/>
                <a:cs typeface="Calibri"/>
              </a:rPr>
              <a:t>I</a:t>
            </a:r>
            <a:r>
              <a:rPr lang="en-US" sz="2800" b="1">
                <a:latin typeface="Times New Roman"/>
                <a:ea typeface="Calibri"/>
                <a:cs typeface="Times New Roman"/>
              </a:rPr>
              <a:t>mplement Fully </a:t>
            </a:r>
            <a:endParaRPr lang="en-US" sz="2800" b="1">
              <a:latin typeface="Times New Roman"/>
              <a:ea typeface="Calibri"/>
              <a:cs typeface="Calibri"/>
            </a:endParaRPr>
          </a:p>
          <a:p>
            <a:pPr algn="ctr"/>
            <a:r>
              <a:rPr lang="en-US" sz="2800" b="1">
                <a:latin typeface="Times New Roman"/>
                <a:ea typeface="Calibri"/>
                <a:cs typeface="Times New Roman"/>
              </a:rPr>
              <a:t>Automated System</a:t>
            </a:r>
            <a:endParaRPr lang="en-US" sz="2800" b="1">
              <a:latin typeface="Times New Roman"/>
              <a:ea typeface="Calibri"/>
              <a:cs typeface="Calibri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C4B1E0-38EA-2746-5E3C-3701F3D35614}"/>
              </a:ext>
            </a:extLst>
          </p:cNvPr>
          <p:cNvSpPr/>
          <p:nvPr/>
        </p:nvSpPr>
        <p:spPr>
          <a:xfrm>
            <a:off x="29228204" y="12923708"/>
            <a:ext cx="1986706" cy="2284901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Times New Roman"/>
                <a:ea typeface="Calibri"/>
                <a:cs typeface="Calibri"/>
              </a:rPr>
              <a:t>Further Testing &amp; Risk Analysis</a:t>
            </a:r>
          </a:p>
        </p:txBody>
      </p:sp>
      <p:pic>
        <p:nvPicPr>
          <p:cNvPr id="64" name="Graphic 3" descr="Shield Tick with solid fill">
            <a:extLst>
              <a:ext uri="{FF2B5EF4-FFF2-40B4-BE49-F238E27FC236}">
                <a16:creationId xmlns:a16="http://schemas.microsoft.com/office/drawing/2014/main" id="{4E76B455-2252-575A-8563-C400A21B5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35244" y="15366487"/>
            <a:ext cx="1374337" cy="1316967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CC6F29-2E86-9626-EDDE-5EE4E6014529}"/>
              </a:ext>
            </a:extLst>
          </p:cNvPr>
          <p:cNvSpPr/>
          <p:nvPr/>
        </p:nvSpPr>
        <p:spPr>
          <a:xfrm>
            <a:off x="10487801" y="6386019"/>
            <a:ext cx="10615344" cy="44325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A5B665-548E-F3BF-79D0-4942FE196219}"/>
              </a:ext>
            </a:extLst>
          </p:cNvPr>
          <p:cNvSpPr txBox="1"/>
          <p:nvPr/>
        </p:nvSpPr>
        <p:spPr>
          <a:xfrm>
            <a:off x="11908039" y="6710210"/>
            <a:ext cx="91147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200">
                <a:latin typeface="Times New Roman"/>
                <a:ea typeface="Calibri"/>
                <a:cs typeface="Calibri"/>
              </a:rPr>
              <a:t>Metal pin with Rockwell branding 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41348A-BD5D-A064-FE78-5B7A06CDA665}"/>
              </a:ext>
            </a:extLst>
          </p:cNvPr>
          <p:cNvSpPr/>
          <p:nvPr/>
        </p:nvSpPr>
        <p:spPr>
          <a:xfrm>
            <a:off x="18113283" y="7942301"/>
            <a:ext cx="2806158" cy="275819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E31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0F9123-C56E-6862-63E4-237141F22A29}"/>
              </a:ext>
            </a:extLst>
          </p:cNvPr>
          <p:cNvSpPr/>
          <p:nvPr/>
        </p:nvSpPr>
        <p:spPr>
          <a:xfrm>
            <a:off x="14515393" y="7919296"/>
            <a:ext cx="2806158" cy="2758190"/>
          </a:xfrm>
          <a:prstGeom prst="ellipse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A8E897-94DC-EDC5-2A1E-CF8FEF563EB2}"/>
              </a:ext>
            </a:extLst>
          </p:cNvPr>
          <p:cNvSpPr/>
          <p:nvPr/>
        </p:nvSpPr>
        <p:spPr>
          <a:xfrm>
            <a:off x="11012421" y="7919297"/>
            <a:ext cx="2806158" cy="2758190"/>
          </a:xfrm>
          <a:prstGeom prst="ellipse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red and white logo&#10;&#10;Description automatically generated">
            <a:extLst>
              <a:ext uri="{FF2B5EF4-FFF2-40B4-BE49-F238E27FC236}">
                <a16:creationId xmlns:a16="http://schemas.microsoft.com/office/drawing/2014/main" id="{403E0283-FD7B-9F69-E549-10FE69BF9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6632" y="8277888"/>
            <a:ext cx="695325" cy="6858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F5C92B7-590E-E1A1-60DA-4A8A931282F3}"/>
              </a:ext>
            </a:extLst>
          </p:cNvPr>
          <p:cNvSpPr/>
          <p:nvPr/>
        </p:nvSpPr>
        <p:spPr>
          <a:xfrm>
            <a:off x="18692737" y="9054974"/>
            <a:ext cx="1728538" cy="995921"/>
          </a:xfrm>
          <a:prstGeom prst="rect">
            <a:avLst/>
          </a:prstGeom>
          <a:noFill/>
          <a:ln w="57150">
            <a:solidFill>
              <a:srgbClr val="CE31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01B55E-3676-C1CD-4ABE-5AF523FF0ADC}"/>
              </a:ext>
            </a:extLst>
          </p:cNvPr>
          <p:cNvSpPr txBox="1"/>
          <p:nvPr/>
        </p:nvSpPr>
        <p:spPr>
          <a:xfrm>
            <a:off x="18692490" y="9100659"/>
            <a:ext cx="17140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Times New Roman"/>
                <a:cs typeface="Calibri"/>
              </a:rPr>
              <a:t>CUSTOM DESIGN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657DAF-7A1B-4E88-F249-D4FF8E2DBCFC}"/>
              </a:ext>
            </a:extLst>
          </p:cNvPr>
          <p:cNvSpPr txBox="1"/>
          <p:nvPr/>
        </p:nvSpPr>
        <p:spPr>
          <a:xfrm>
            <a:off x="11633181" y="8484092"/>
            <a:ext cx="156761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latin typeface="Times New Roman"/>
                <a:cs typeface="Calibri"/>
              </a:rPr>
              <a:t>PIN TOP</a:t>
            </a:r>
            <a:endParaRPr lang="en-US">
              <a:latin typeface="Times New Roman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B79FC1-29BB-7EDB-4DDA-FCBBB2FF2FBC}"/>
              </a:ext>
            </a:extLst>
          </p:cNvPr>
          <p:cNvSpPr txBox="1"/>
          <p:nvPr/>
        </p:nvSpPr>
        <p:spPr>
          <a:xfrm>
            <a:off x="14603475" y="8492979"/>
            <a:ext cx="261330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latin typeface="Times New Roman"/>
                <a:cs typeface="Calibri"/>
              </a:rPr>
              <a:t>PIN BOTTOM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59BC5AD6-86A0-7F4B-725B-5C4ECD400CC4}"/>
              </a:ext>
            </a:extLst>
          </p:cNvPr>
          <p:cNvSpPr/>
          <p:nvPr/>
        </p:nvSpPr>
        <p:spPr>
          <a:xfrm>
            <a:off x="13906928" y="9054677"/>
            <a:ext cx="506082" cy="483078"/>
          </a:xfrm>
          <a:prstGeom prst="mathPlus">
            <a:avLst/>
          </a:prstGeom>
          <a:solidFill>
            <a:srgbClr val="CE31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quals 56">
            <a:extLst>
              <a:ext uri="{FF2B5EF4-FFF2-40B4-BE49-F238E27FC236}">
                <a16:creationId xmlns:a16="http://schemas.microsoft.com/office/drawing/2014/main" id="{15E302F0-4199-58F7-D26C-B692987D8451}"/>
              </a:ext>
            </a:extLst>
          </p:cNvPr>
          <p:cNvSpPr/>
          <p:nvPr/>
        </p:nvSpPr>
        <p:spPr>
          <a:xfrm>
            <a:off x="17393283" y="9097380"/>
            <a:ext cx="598098" cy="402566"/>
          </a:xfrm>
          <a:prstGeom prst="mathEqual">
            <a:avLst/>
          </a:prstGeom>
          <a:solidFill>
            <a:srgbClr val="CE31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E48C2-503A-96C7-ECB4-937CD72932E6}"/>
              </a:ext>
            </a:extLst>
          </p:cNvPr>
          <p:cNvSpPr/>
          <p:nvPr/>
        </p:nvSpPr>
        <p:spPr>
          <a:xfrm>
            <a:off x="20904927" y="19498342"/>
            <a:ext cx="6210300" cy="1384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latin typeface="Times New Roman"/>
                <a:ea typeface="Calibri"/>
                <a:cs typeface="Calibri"/>
              </a:rPr>
              <a:t>MOTOR CONTROLLER</a:t>
            </a:r>
            <a:endParaRPr lang="en-US" sz="4000" b="1">
              <a:latin typeface="Times New Roman"/>
              <a:cs typeface="Times New Roman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D51E934-1EC8-5479-3943-1EF1F8F4B351}"/>
              </a:ext>
            </a:extLst>
          </p:cNvPr>
          <p:cNvSpPr/>
          <p:nvPr/>
        </p:nvSpPr>
        <p:spPr>
          <a:xfrm>
            <a:off x="26363016" y="18920430"/>
            <a:ext cx="406400" cy="57150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/>
                <a:ea typeface="Calibri"/>
                <a:cs typeface="Times New Roman"/>
              </a:rPr>
              <a:t>1</a:t>
            </a:r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E6E97A11-EEF4-CBA5-063F-123C54F9BE06}"/>
              </a:ext>
            </a:extLst>
          </p:cNvPr>
          <p:cNvSpPr/>
          <p:nvPr/>
        </p:nvSpPr>
        <p:spPr>
          <a:xfrm rot="5400000">
            <a:off x="27199888" y="19722886"/>
            <a:ext cx="711200" cy="898824"/>
          </a:xfrm>
          <a:prstGeom prst="triangle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/>
                <a:ea typeface="Calibri"/>
                <a:cs typeface="Calibri"/>
              </a:rPr>
              <a:t>1</a:t>
            </a:r>
            <a:endParaRPr lang="en-US" sz="4400">
              <a:latin typeface="Times New Roman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CFC38E3-FADC-BD57-7CD5-FEB470767AE1}"/>
              </a:ext>
            </a:extLst>
          </p:cNvPr>
          <p:cNvGrpSpPr/>
          <p:nvPr/>
        </p:nvGrpSpPr>
        <p:grpSpPr>
          <a:xfrm>
            <a:off x="28510217" y="18117777"/>
            <a:ext cx="3086270" cy="870666"/>
            <a:chOff x="24747107" y="19960082"/>
            <a:chExt cx="3449608" cy="101600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FDA6C48-6C89-6BC0-B730-1A5C35A28FE9}"/>
                </a:ext>
              </a:extLst>
            </p:cNvPr>
            <p:cNvSpPr/>
            <p:nvPr/>
          </p:nvSpPr>
          <p:spPr>
            <a:xfrm>
              <a:off x="24747107" y="19960083"/>
              <a:ext cx="965200" cy="1016000"/>
            </a:xfrm>
            <a:prstGeom prst="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>
                  <a:latin typeface="Times New Roman"/>
                  <a:ea typeface="Calibri"/>
                  <a:cs typeface="Calibri"/>
                </a:rPr>
                <a:t>SM 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E65F1D4-FBDA-DBC1-37E4-D482C71527A0}"/>
                </a:ext>
              </a:extLst>
            </p:cNvPr>
            <p:cNvSpPr/>
            <p:nvPr/>
          </p:nvSpPr>
          <p:spPr>
            <a:xfrm>
              <a:off x="25977809" y="19960082"/>
              <a:ext cx="965200" cy="1016000"/>
            </a:xfrm>
            <a:prstGeom prst="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>
                  <a:latin typeface="Times New Roman"/>
                  <a:ea typeface="Calibri"/>
                  <a:cs typeface="Calibri"/>
                </a:rPr>
                <a:t>SM2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3415400-B045-EBDC-C335-F30DC0CCD4B4}"/>
                </a:ext>
              </a:extLst>
            </p:cNvPr>
            <p:cNvSpPr/>
            <p:nvPr/>
          </p:nvSpPr>
          <p:spPr>
            <a:xfrm>
              <a:off x="27231515" y="19960083"/>
              <a:ext cx="965200" cy="1016000"/>
            </a:xfrm>
            <a:prstGeom prst="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>
                  <a:latin typeface="Times New Roman"/>
                  <a:ea typeface="Calibri"/>
                  <a:cs typeface="Calibri"/>
                </a:rPr>
                <a:t>SM 3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390E972-DAE9-731A-087C-3E0E083B186E}"/>
              </a:ext>
            </a:extLst>
          </p:cNvPr>
          <p:cNvSpPr/>
          <p:nvPr/>
        </p:nvSpPr>
        <p:spPr>
          <a:xfrm>
            <a:off x="28509963" y="19585334"/>
            <a:ext cx="1154405" cy="108271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latin typeface="Times New Roman"/>
                <a:ea typeface="Calibri"/>
                <a:cs typeface="Calibri"/>
              </a:rPr>
              <a:t>SM 4</a:t>
            </a:r>
            <a:endParaRPr lang="en-US" sz="3600">
              <a:latin typeface="Times New Roman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315BA36-0D74-DD63-16D9-60FF8B7CEBA4}"/>
              </a:ext>
            </a:extLst>
          </p:cNvPr>
          <p:cNvSpPr/>
          <p:nvPr/>
        </p:nvSpPr>
        <p:spPr>
          <a:xfrm>
            <a:off x="21388377" y="17700728"/>
            <a:ext cx="5081767" cy="1123992"/>
          </a:xfrm>
          <a:prstGeom prst="roundRect">
            <a:avLst/>
          </a:prstGeom>
          <a:solidFill>
            <a:srgbClr val="6F33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>
                <a:latin typeface="Times New Roman"/>
                <a:ea typeface="Calibri"/>
                <a:cs typeface="Calibri"/>
              </a:rPr>
              <a:t>POWER SUPPLY 2</a:t>
            </a:r>
            <a:endParaRPr lang="en-US" sz="4400" b="1">
              <a:latin typeface="Times New Roman"/>
              <a:cs typeface="Times New Roman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615477C-901B-CD71-B8C2-84955B5B2B4B}"/>
              </a:ext>
            </a:extLst>
          </p:cNvPr>
          <p:cNvSpPr/>
          <p:nvPr/>
        </p:nvSpPr>
        <p:spPr>
          <a:xfrm>
            <a:off x="30152560" y="19327551"/>
            <a:ext cx="1419893" cy="1347786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>
                <a:latin typeface="Times New Roman"/>
                <a:ea typeface="Calibri"/>
                <a:cs typeface="Calibri"/>
              </a:rPr>
              <a:t>SM 5</a:t>
            </a:r>
            <a:endParaRPr lang="en-US" sz="4400">
              <a:latin typeface="Times New Roman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BBC9042-7BA9-822B-F43D-940B29CBBE55}"/>
              </a:ext>
            </a:extLst>
          </p:cNvPr>
          <p:cNvSpPr/>
          <p:nvPr/>
        </p:nvSpPr>
        <p:spPr>
          <a:xfrm>
            <a:off x="873914" y="17691577"/>
            <a:ext cx="5399267" cy="1123992"/>
          </a:xfrm>
          <a:prstGeom prst="roundRect">
            <a:avLst/>
          </a:prstGeom>
          <a:solidFill>
            <a:srgbClr val="6F33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>
                <a:latin typeface="Times New Roman"/>
                <a:ea typeface="Calibri"/>
                <a:cs typeface="Calibri"/>
              </a:rPr>
              <a:t>POWER SUPPLY 1</a:t>
            </a:r>
            <a:endParaRPr lang="en-US" sz="4400" b="1">
              <a:latin typeface="Times New Roman"/>
              <a:cs typeface="Times New Roman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73F2C2D-63CB-6710-C95A-81248E9A1117}"/>
              </a:ext>
            </a:extLst>
          </p:cNvPr>
          <p:cNvSpPr/>
          <p:nvPr/>
        </p:nvSpPr>
        <p:spPr>
          <a:xfrm>
            <a:off x="1423332" y="19581258"/>
            <a:ext cx="3610154" cy="1513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MCU</a:t>
            </a:r>
            <a:endParaRPr lang="en-US" b="1">
              <a:solidFill>
                <a:schemeClr val="tx1"/>
              </a:solidFill>
              <a:latin typeface="Times New Roman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5DFFBD9-637C-AD56-60CA-FBD971C22624}"/>
              </a:ext>
            </a:extLst>
          </p:cNvPr>
          <p:cNvGrpSpPr/>
          <p:nvPr/>
        </p:nvGrpSpPr>
        <p:grpSpPr>
          <a:xfrm>
            <a:off x="6182484" y="18369568"/>
            <a:ext cx="6331928" cy="2829675"/>
            <a:chOff x="5553834" y="17798068"/>
            <a:chExt cx="6331928" cy="282967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15FCEF3-0F7A-6B3C-E2C2-2B89FF1249FB}"/>
                </a:ext>
              </a:extLst>
            </p:cNvPr>
            <p:cNvSpPr/>
            <p:nvPr/>
          </p:nvSpPr>
          <p:spPr>
            <a:xfrm>
              <a:off x="5553834" y="18949401"/>
              <a:ext cx="6331928" cy="1678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Times New Roman"/>
                  <a:ea typeface="Calibri"/>
                  <a:cs typeface="Calibri"/>
                </a:rPr>
                <a:t>3 LIGHTED </a:t>
              </a:r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 sz="4800" b="1">
                  <a:solidFill>
                    <a:schemeClr val="tx1"/>
                  </a:solidFill>
                  <a:latin typeface="Times New Roman"/>
                  <a:ea typeface="Calibri"/>
                  <a:cs typeface="Calibri"/>
                </a:rPr>
                <a:t>PUSH BUTTONS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97E11D7-2CE1-7E24-F03A-A57EE7C56A46}"/>
                </a:ext>
              </a:extLst>
            </p:cNvPr>
            <p:cNvSpPr/>
            <p:nvPr/>
          </p:nvSpPr>
          <p:spPr>
            <a:xfrm>
              <a:off x="6793362" y="17798068"/>
              <a:ext cx="1144324" cy="991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2C6947D-B453-723D-D78D-4CB58C14A1D2}"/>
                </a:ext>
              </a:extLst>
            </p:cNvPr>
            <p:cNvSpPr/>
            <p:nvPr/>
          </p:nvSpPr>
          <p:spPr>
            <a:xfrm>
              <a:off x="8131748" y="17798156"/>
              <a:ext cx="1144324" cy="99174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1661193-EFB7-8704-062B-8E37D576A80D}"/>
                </a:ext>
              </a:extLst>
            </p:cNvPr>
            <p:cNvSpPr/>
            <p:nvPr/>
          </p:nvSpPr>
          <p:spPr>
            <a:xfrm>
              <a:off x="9542441" y="17798244"/>
              <a:ext cx="1144324" cy="991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C2F77BE-217C-06B8-92E3-7003E6C5C60F}"/>
              </a:ext>
            </a:extLst>
          </p:cNvPr>
          <p:cNvSpPr/>
          <p:nvPr/>
        </p:nvSpPr>
        <p:spPr>
          <a:xfrm>
            <a:off x="20899222" y="19498382"/>
            <a:ext cx="6212464" cy="1513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Calibri"/>
              </a:rPr>
              <a:t>MOTOR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Calibri"/>
              </a:rPr>
              <a:t>CONTROLLER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F78E89-6ED2-8294-7744-1B94BEB76990}"/>
              </a:ext>
            </a:extLst>
          </p:cNvPr>
          <p:cNvSpPr/>
          <p:nvPr/>
        </p:nvSpPr>
        <p:spPr>
          <a:xfrm>
            <a:off x="28822180" y="17578359"/>
            <a:ext cx="261958" cy="535998"/>
          </a:xfrm>
          <a:prstGeom prst="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0F9527-8DF3-2D57-AE1F-A1E2A58B9DA4}"/>
              </a:ext>
            </a:extLst>
          </p:cNvPr>
          <p:cNvSpPr/>
          <p:nvPr/>
        </p:nvSpPr>
        <p:spPr>
          <a:xfrm>
            <a:off x="29882995" y="17578359"/>
            <a:ext cx="261958" cy="535998"/>
          </a:xfrm>
          <a:prstGeom prst="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01A1AA4-8F97-7147-D194-769ACBD43E9E}"/>
              </a:ext>
            </a:extLst>
          </p:cNvPr>
          <p:cNvSpPr/>
          <p:nvPr/>
        </p:nvSpPr>
        <p:spPr>
          <a:xfrm>
            <a:off x="31059836" y="17578359"/>
            <a:ext cx="261958" cy="535998"/>
          </a:xfrm>
          <a:prstGeom prst="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92D3DE9-5CE6-3B68-7576-80F7FEEFF84C}"/>
              </a:ext>
            </a:extLst>
          </p:cNvPr>
          <p:cNvSpPr/>
          <p:nvPr/>
        </p:nvSpPr>
        <p:spPr>
          <a:xfrm>
            <a:off x="28954782" y="20661351"/>
            <a:ext cx="261958" cy="535998"/>
          </a:xfrm>
          <a:prstGeom prst="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CB3268A-C794-7567-72A7-ED675EDA44DF}"/>
              </a:ext>
            </a:extLst>
          </p:cNvPr>
          <p:cNvSpPr/>
          <p:nvPr/>
        </p:nvSpPr>
        <p:spPr>
          <a:xfrm>
            <a:off x="30743570" y="20677926"/>
            <a:ext cx="261958" cy="561919"/>
          </a:xfrm>
          <a:prstGeom prst="rect">
            <a:avLst/>
          </a:prstGeom>
          <a:solidFill>
            <a:srgbClr val="C0C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  <a:p>
            <a:pPr algn="ctr"/>
            <a:endParaRPr lang="en-US" sz="5150" b="1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2DCEF058-DE5F-E36A-63D1-1E3645F515CA}"/>
              </a:ext>
            </a:extLst>
          </p:cNvPr>
          <p:cNvSpPr/>
          <p:nvPr/>
        </p:nvSpPr>
        <p:spPr>
          <a:xfrm rot="5400000">
            <a:off x="2949176" y="18956223"/>
            <a:ext cx="742815" cy="4933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1F7DAC4A-153F-CCD2-99A4-88684C66B10A}"/>
              </a:ext>
            </a:extLst>
          </p:cNvPr>
          <p:cNvSpPr/>
          <p:nvPr/>
        </p:nvSpPr>
        <p:spPr>
          <a:xfrm rot="5400000">
            <a:off x="23561276" y="18933362"/>
            <a:ext cx="712335" cy="478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3D260468-4AFF-9B4F-D8FC-C8F308D0DF30}"/>
              </a:ext>
            </a:extLst>
          </p:cNvPr>
          <p:cNvSpPr/>
          <p:nvPr/>
        </p:nvSpPr>
        <p:spPr>
          <a:xfrm>
            <a:off x="5037056" y="20190662"/>
            <a:ext cx="1154295" cy="478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6DFE42B-CE83-0096-9850-D7EE43CBBF7E}"/>
              </a:ext>
            </a:extLst>
          </p:cNvPr>
          <p:cNvSpPr/>
          <p:nvPr/>
        </p:nvSpPr>
        <p:spPr>
          <a:xfrm>
            <a:off x="28293448" y="17237185"/>
            <a:ext cx="3520440" cy="41605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1" name="3D Model 80">
                <a:extLst>
                  <a:ext uri="{FF2B5EF4-FFF2-40B4-BE49-F238E27FC236}">
                    <a16:creationId xmlns:a16="http://schemas.microsoft.com/office/drawing/2014/main" id="{79393ECD-6DFF-2F3A-75A0-FF6FF2EC70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580001"/>
                  </p:ext>
                </p:extLst>
              </p:nvPr>
            </p:nvGraphicFramePr>
            <p:xfrm>
              <a:off x="9958290" y="8906549"/>
              <a:ext cx="11004315" cy="1014227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004315" cy="10142271"/>
                    </a:xfrm>
                    <a:prstGeom prst="rect">
                      <a:avLst/>
                    </a:prstGeom>
                  </am3d:spPr>
                  <am3d:camera>
                    <am3d:pos x="0" y="0" z="570457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64" d="1000000"/>
                    <am3d:preTrans dx="1940514" dy="-6439154" dz="-15756207"/>
                    <am3d:scale>
                      <am3d:sx n="1000000" d="1000000"/>
                      <am3d:sy n="1000000" d="1000000"/>
                      <am3d:sz n="1000000" d="1000000"/>
                    </am3d:scale>
                    <am3d:rot ax="1805878" ay="-3087958" az="-14634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46303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1" name="3D Model 80">
                <a:extLst>
                  <a:ext uri="{FF2B5EF4-FFF2-40B4-BE49-F238E27FC236}">
                    <a16:creationId xmlns:a16="http://schemas.microsoft.com/office/drawing/2014/main" id="{79393ECD-6DFF-2F3A-75A0-FF6FF2EC70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58290" y="8906549"/>
                <a:ext cx="11004315" cy="10142271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Graphic 78">
            <a:extLst>
              <a:ext uri="{FF2B5EF4-FFF2-40B4-BE49-F238E27FC236}">
                <a16:creationId xmlns:a16="http://schemas.microsoft.com/office/drawing/2014/main" id="{E4F87316-15FF-AFFA-6066-0F37072E9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21060" y="18387762"/>
            <a:ext cx="3185160" cy="3134360"/>
          </a:xfrm>
          <a:prstGeom prst="rect">
            <a:avLst/>
          </a:prstGeom>
        </p:spPr>
      </p:pic>
      <p:pic>
        <p:nvPicPr>
          <p:cNvPr id="90" name="Graphic 89" descr="Robot Hand with solid fill">
            <a:extLst>
              <a:ext uri="{FF2B5EF4-FFF2-40B4-BE49-F238E27FC236}">
                <a16:creationId xmlns:a16="http://schemas.microsoft.com/office/drawing/2014/main" id="{82D207DE-CBD2-17CD-8A90-E71CA4D6B4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702426" y="15184877"/>
            <a:ext cx="1342417" cy="1498057"/>
          </a:xfrm>
          <a:prstGeom prst="rect">
            <a:avLst/>
          </a:prstGeom>
        </p:spPr>
      </p:pic>
      <p:pic>
        <p:nvPicPr>
          <p:cNvPr id="60" name="Graphic 59" descr="Ui Ux with solid fill">
            <a:extLst>
              <a:ext uri="{FF2B5EF4-FFF2-40B4-BE49-F238E27FC236}">
                <a16:creationId xmlns:a16="http://schemas.microsoft.com/office/drawing/2014/main" id="{01458F46-D19E-CDC9-326D-24D148BE3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77131" y="15222206"/>
            <a:ext cx="1359995" cy="14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Herring</dc:creator>
  <cp:revision>1</cp:revision>
  <dcterms:created xsi:type="dcterms:W3CDTF">2017-10-10T11:56:34Z</dcterms:created>
  <dcterms:modified xsi:type="dcterms:W3CDTF">2024-03-25T03:56:03Z</dcterms:modified>
</cp:coreProperties>
</file>